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852" r:id="rId2"/>
  </p:sldMasterIdLst>
  <p:notesMasterIdLst>
    <p:notesMasterId r:id="rId57"/>
  </p:notesMasterIdLst>
  <p:handoutMasterIdLst>
    <p:handoutMasterId r:id="rId58"/>
  </p:handoutMasterIdLst>
  <p:sldIdLst>
    <p:sldId id="256" r:id="rId3"/>
    <p:sldId id="754" r:id="rId4"/>
    <p:sldId id="695" r:id="rId5"/>
    <p:sldId id="465" r:id="rId6"/>
    <p:sldId id="524" r:id="rId7"/>
    <p:sldId id="507" r:id="rId8"/>
    <p:sldId id="571" r:id="rId9"/>
    <p:sldId id="553" r:id="rId10"/>
    <p:sldId id="606" r:id="rId11"/>
    <p:sldId id="395" r:id="rId12"/>
    <p:sldId id="396" r:id="rId13"/>
    <p:sldId id="611" r:id="rId14"/>
    <p:sldId id="755" r:id="rId15"/>
    <p:sldId id="398" r:id="rId16"/>
    <p:sldId id="399" r:id="rId17"/>
    <p:sldId id="437" r:id="rId18"/>
    <p:sldId id="756" r:id="rId19"/>
    <p:sldId id="525" r:id="rId20"/>
    <p:sldId id="526" r:id="rId21"/>
    <p:sldId id="527" r:id="rId22"/>
    <p:sldId id="555" r:id="rId23"/>
    <p:sldId id="529" r:id="rId24"/>
    <p:sldId id="430" r:id="rId25"/>
    <p:sldId id="405" r:id="rId26"/>
    <p:sldId id="503" r:id="rId27"/>
    <p:sldId id="757" r:id="rId28"/>
    <p:sldId id="596" r:id="rId29"/>
    <p:sldId id="480" r:id="rId30"/>
    <p:sldId id="481" r:id="rId31"/>
    <p:sldId id="470" r:id="rId32"/>
    <p:sldId id="758" r:id="rId33"/>
    <p:sldId id="414" r:id="rId34"/>
    <p:sldId id="423" r:id="rId35"/>
    <p:sldId id="415" r:id="rId36"/>
    <p:sldId id="589" r:id="rId37"/>
    <p:sldId id="759" r:id="rId38"/>
    <p:sldId id="761" r:id="rId39"/>
    <p:sldId id="591" r:id="rId40"/>
    <p:sldId id="532" r:id="rId41"/>
    <p:sldId id="559" r:id="rId42"/>
    <p:sldId id="557" r:id="rId43"/>
    <p:sldId id="560" r:id="rId44"/>
    <p:sldId id="533" r:id="rId45"/>
    <p:sldId id="561" r:id="rId46"/>
    <p:sldId id="556" r:id="rId47"/>
    <p:sldId id="562" r:id="rId48"/>
    <p:sldId id="600" r:id="rId49"/>
    <p:sldId id="601" r:id="rId50"/>
    <p:sldId id="602" r:id="rId51"/>
    <p:sldId id="603" r:id="rId52"/>
    <p:sldId id="760" r:id="rId53"/>
    <p:sldId id="434" r:id="rId54"/>
    <p:sldId id="719" r:id="rId55"/>
    <p:sldId id="436" r:id="rId56"/>
  </p:sldIdLst>
  <p:sldSz cx="9144000" cy="6858000" type="screen4x3"/>
  <p:notesSz cx="6985000" cy="9283700"/>
  <p:defaultTex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b="1"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888">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3810"/>
    <p:restoredTop sz="94637"/>
  </p:normalViewPr>
  <p:slideViewPr>
    <p:cSldViewPr>
      <p:cViewPr varScale="1">
        <p:scale>
          <a:sx n="94" d="100"/>
          <a:sy n="94" d="100"/>
        </p:scale>
        <p:origin x="192" y="208"/>
      </p:cViewPr>
      <p:guideLst>
        <p:guide orient="horz" pos="18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2" d="100"/>
          <a:sy n="72" d="100"/>
        </p:scale>
        <p:origin x="3560" y="216"/>
      </p:cViewPr>
      <p:guideLst>
        <p:guide orient="horz" pos="2924"/>
        <p:guide pos="220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3810" name="Rectangle 2">
            <a:extLst>
              <a:ext uri="{FF2B5EF4-FFF2-40B4-BE49-F238E27FC236}">
                <a16:creationId xmlns:a16="http://schemas.microsoft.com/office/drawing/2014/main" id="{1604E76B-9D05-FB48-90AF-2155460C2595}"/>
              </a:ext>
            </a:extLst>
          </p:cNvPr>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pitchFamily="34" charset="0"/>
                <a:ea typeface="+mn-ea"/>
                <a:cs typeface="+mn-cs"/>
              </a:defRPr>
            </a:lvl1pPr>
          </a:lstStyle>
          <a:p>
            <a:pPr>
              <a:defRPr/>
            </a:pPr>
            <a:endParaRPr lang="en-US"/>
          </a:p>
        </p:txBody>
      </p:sp>
      <p:sp>
        <p:nvSpPr>
          <p:cNvPr id="503811" name="Rectangle 3">
            <a:extLst>
              <a:ext uri="{FF2B5EF4-FFF2-40B4-BE49-F238E27FC236}">
                <a16:creationId xmlns:a16="http://schemas.microsoft.com/office/drawing/2014/main" id="{985B2869-E54A-7345-BCD7-9E04C94CB688}"/>
              </a:ext>
            </a:extLst>
          </p:cNvPr>
          <p:cNvSpPr>
            <a:spLocks noGrp="1" noChangeArrowheads="1"/>
          </p:cNvSpPr>
          <p:nvPr>
            <p:ph type="dt" sz="quarter" idx="1"/>
          </p:nvPr>
        </p:nvSpPr>
        <p:spPr bwMode="auto">
          <a:xfrm>
            <a:off x="3956050" y="0"/>
            <a:ext cx="3027363"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pitchFamily="34" charset="0"/>
                <a:ea typeface="+mn-ea"/>
                <a:cs typeface="+mn-cs"/>
              </a:defRPr>
            </a:lvl1pPr>
          </a:lstStyle>
          <a:p>
            <a:pPr>
              <a:defRPr/>
            </a:pPr>
            <a:endParaRPr lang="en-US"/>
          </a:p>
        </p:txBody>
      </p:sp>
      <p:sp>
        <p:nvSpPr>
          <p:cNvPr id="503812" name="Rectangle 4">
            <a:extLst>
              <a:ext uri="{FF2B5EF4-FFF2-40B4-BE49-F238E27FC236}">
                <a16:creationId xmlns:a16="http://schemas.microsoft.com/office/drawing/2014/main" id="{5D9F37C5-D09D-9D40-9A14-0E768E2FFCEE}"/>
              </a:ext>
            </a:extLst>
          </p:cNvPr>
          <p:cNvSpPr>
            <a:spLocks noGrp="1" noChangeArrowheads="1"/>
          </p:cNvSpPr>
          <p:nvPr>
            <p:ph type="ftr" sz="quarter" idx="2"/>
          </p:nvPr>
        </p:nvSpPr>
        <p:spPr bwMode="auto">
          <a:xfrm>
            <a:off x="0" y="8818563"/>
            <a:ext cx="3027363"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ea typeface="ＭＳ Ｐゴシック" charset="-128"/>
              </a:defRPr>
            </a:lvl1pPr>
          </a:lstStyle>
          <a:p>
            <a:pPr>
              <a:defRPr/>
            </a:pPr>
            <a:r>
              <a:rPr lang="en-US" altLang="x-none"/>
              <a:t>Strategic Management © 2017 Alan W. Kennedy</a:t>
            </a:r>
          </a:p>
        </p:txBody>
      </p:sp>
      <p:sp>
        <p:nvSpPr>
          <p:cNvPr id="503813" name="Rectangle 5">
            <a:extLst>
              <a:ext uri="{FF2B5EF4-FFF2-40B4-BE49-F238E27FC236}">
                <a16:creationId xmlns:a16="http://schemas.microsoft.com/office/drawing/2014/main" id="{ADFE38FE-0D84-FA49-B451-10D820B8E892}"/>
              </a:ext>
            </a:extLst>
          </p:cNvPr>
          <p:cNvSpPr>
            <a:spLocks noGrp="1" noChangeArrowheads="1"/>
          </p:cNvSpPr>
          <p:nvPr>
            <p:ph type="sldNum" sz="quarter" idx="3"/>
          </p:nvPr>
        </p:nvSpPr>
        <p:spPr bwMode="auto">
          <a:xfrm>
            <a:off x="3956050" y="8818563"/>
            <a:ext cx="3027363"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charset="0"/>
                <a:ea typeface="ＭＳ Ｐゴシック" charset="-128"/>
              </a:defRPr>
            </a:lvl1pPr>
          </a:lstStyle>
          <a:p>
            <a:pPr>
              <a:defRPr/>
            </a:pPr>
            <a:fld id="{D702A7CB-1F43-834E-9475-658D8300D165}"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D267FB4-55D9-6941-82AB-10E9B744CE4F}"/>
              </a:ext>
            </a:extLst>
          </p:cNvPr>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defTabSz="930275" eaLnBrk="1" hangingPunct="1">
              <a:defRPr sz="1200" b="0">
                <a:latin typeface="Arial" pitchFamily="34" charset="0"/>
                <a:ea typeface="+mn-ea"/>
                <a:cs typeface="+mn-cs"/>
              </a:defRPr>
            </a:lvl1pPr>
          </a:lstStyle>
          <a:p>
            <a:pPr>
              <a:defRPr/>
            </a:pPr>
            <a:endParaRPr lang="en-US"/>
          </a:p>
        </p:txBody>
      </p:sp>
      <p:sp>
        <p:nvSpPr>
          <p:cNvPr id="7171" name="Rectangle 3">
            <a:extLst>
              <a:ext uri="{FF2B5EF4-FFF2-40B4-BE49-F238E27FC236}">
                <a16:creationId xmlns:a16="http://schemas.microsoft.com/office/drawing/2014/main" id="{3B2AD0E6-3223-CB48-93FF-EC728A540B4A}"/>
              </a:ext>
            </a:extLst>
          </p:cNvPr>
          <p:cNvSpPr>
            <a:spLocks noGrp="1" noChangeArrowheads="1"/>
          </p:cNvSpPr>
          <p:nvPr>
            <p:ph type="dt" idx="1"/>
          </p:nvPr>
        </p:nvSpPr>
        <p:spPr bwMode="auto">
          <a:xfrm>
            <a:off x="3956050" y="0"/>
            <a:ext cx="3027363"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defTabSz="930275" eaLnBrk="1" hangingPunct="1">
              <a:defRPr sz="1200" b="0">
                <a:latin typeface="Arial" pitchFamily="34" charset="0"/>
                <a:ea typeface="+mn-ea"/>
                <a:cs typeface="+mn-cs"/>
              </a:defRPr>
            </a:lvl1pPr>
          </a:lstStyle>
          <a:p>
            <a:pPr>
              <a:defRPr/>
            </a:pPr>
            <a:endParaRPr lang="en-US"/>
          </a:p>
        </p:txBody>
      </p:sp>
      <p:sp>
        <p:nvSpPr>
          <p:cNvPr id="9220" name="Rectangle 4">
            <a:extLst>
              <a:ext uri="{FF2B5EF4-FFF2-40B4-BE49-F238E27FC236}">
                <a16:creationId xmlns:a16="http://schemas.microsoft.com/office/drawing/2014/main" id="{A43B114C-B868-D345-A427-9339542A152E}"/>
              </a:ext>
            </a:extLst>
          </p:cNvPr>
          <p:cNvSpPr>
            <a:spLocks noGrp="1" noRot="1" noChangeAspect="1" noChangeArrowheads="1" noTextEdit="1"/>
          </p:cNvSpPr>
          <p:nvPr>
            <p:ph type="sldImg" idx="2"/>
          </p:nvPr>
        </p:nvSpPr>
        <p:spPr bwMode="auto">
          <a:xfrm>
            <a:off x="368300" y="696913"/>
            <a:ext cx="6261100" cy="46974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4" name="Rectangle 6">
            <a:extLst>
              <a:ext uri="{FF2B5EF4-FFF2-40B4-BE49-F238E27FC236}">
                <a16:creationId xmlns:a16="http://schemas.microsoft.com/office/drawing/2014/main" id="{DB8E3076-6BA9-B541-A1D9-EEC7CBCA8A59}"/>
              </a:ext>
            </a:extLst>
          </p:cNvPr>
          <p:cNvSpPr>
            <a:spLocks noGrp="1" noChangeArrowheads="1"/>
          </p:cNvSpPr>
          <p:nvPr>
            <p:ph type="ftr" sz="quarter" idx="4"/>
          </p:nvPr>
        </p:nvSpPr>
        <p:spPr bwMode="auto">
          <a:xfrm>
            <a:off x="944563" y="8531225"/>
            <a:ext cx="5092700"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ctr" defTabSz="930275" eaLnBrk="1" hangingPunct="1">
              <a:defRPr sz="1000" b="0">
                <a:latin typeface="Arial" charset="0"/>
                <a:ea typeface="ＭＳ Ｐゴシック" charset="-128"/>
              </a:defRPr>
            </a:lvl1pPr>
          </a:lstStyle>
          <a:p>
            <a:pPr>
              <a:defRPr/>
            </a:pPr>
            <a:r>
              <a:rPr lang="en-US" altLang="x-none"/>
              <a:t>Strategic Management © 2017 Alan W. Kennedy</a:t>
            </a:r>
          </a:p>
        </p:txBody>
      </p:sp>
      <p:sp>
        <p:nvSpPr>
          <p:cNvPr id="7175" name="Rectangle 7">
            <a:extLst>
              <a:ext uri="{FF2B5EF4-FFF2-40B4-BE49-F238E27FC236}">
                <a16:creationId xmlns:a16="http://schemas.microsoft.com/office/drawing/2014/main" id="{8BC296D1-88D5-DC42-A08C-A430B0D401DE}"/>
              </a:ext>
            </a:extLst>
          </p:cNvPr>
          <p:cNvSpPr>
            <a:spLocks noGrp="1" noChangeArrowheads="1"/>
          </p:cNvSpPr>
          <p:nvPr>
            <p:ph type="sldNum" sz="quarter" idx="5"/>
          </p:nvPr>
        </p:nvSpPr>
        <p:spPr bwMode="auto">
          <a:xfrm>
            <a:off x="5778500" y="8529638"/>
            <a:ext cx="976313"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defTabSz="930275" eaLnBrk="1" hangingPunct="1">
              <a:defRPr sz="1200" b="0">
                <a:latin typeface="Arial" charset="0"/>
                <a:ea typeface="ＭＳ Ｐゴシック" charset="-128"/>
              </a:defRPr>
            </a:lvl1pPr>
          </a:lstStyle>
          <a:p>
            <a:pPr>
              <a:defRPr/>
            </a:pPr>
            <a:r>
              <a:rPr lang="en-US" altLang="x-none"/>
              <a:t>2  -  </a:t>
            </a:r>
            <a:fld id="{DCF6885C-0B3A-A34B-AAB4-7299C9A390E8}" type="slidenum">
              <a:rPr lang="en-US" altLang="x-none"/>
              <a:pPr>
                <a:defRPr/>
              </a:pPr>
              <a:t>‹#›</a:t>
            </a:fld>
            <a:endParaRPr lang="en-US" altLang="x-none"/>
          </a:p>
        </p:txBody>
      </p:sp>
      <p:graphicFrame>
        <p:nvGraphicFramePr>
          <p:cNvPr id="7194" name="Group 26">
            <a:extLst>
              <a:ext uri="{FF2B5EF4-FFF2-40B4-BE49-F238E27FC236}">
                <a16:creationId xmlns:a16="http://schemas.microsoft.com/office/drawing/2014/main" id="{D2F439BF-BA09-F24E-99CF-172F217AD017}"/>
              </a:ext>
            </a:extLst>
          </p:cNvPr>
          <p:cNvGraphicFramePr>
            <a:graphicFrameLocks noGrp="1"/>
          </p:cNvGraphicFramePr>
          <p:nvPr/>
        </p:nvGraphicFramePr>
        <p:xfrm>
          <a:off x="749300" y="5991225"/>
          <a:ext cx="5562600" cy="2543175"/>
        </p:xfrm>
        <a:graphic>
          <a:graphicData uri="http://schemas.openxmlformats.org/drawingml/2006/table">
            <a:tbl>
              <a:tblPr/>
              <a:tblGrid>
                <a:gridCol w="5562600">
                  <a:extLst>
                    <a:ext uri="{9D8B030D-6E8A-4147-A177-3AD203B41FA5}">
                      <a16:colId xmlns:a16="http://schemas.microsoft.com/office/drawing/2014/main" val="20000"/>
                    </a:ext>
                  </a:extLst>
                </a:gridCol>
              </a:tblGrid>
              <a:tr h="681037">
                <a:tc>
                  <a:txBody>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800" b="0" i="0" u="none" strike="noStrike" cap="none" normalizeH="0" baseline="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20713">
                <a:tc>
                  <a:txBody>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800" b="0" i="0" u="none" strike="noStrike" cap="none" normalizeH="0" baseline="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20713">
                <a:tc>
                  <a:txBody>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800" b="0" i="0" u="none" strike="noStrike" cap="none" normalizeH="0" baseline="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20713">
                <a:tc>
                  <a:txBody>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800" b="0" i="0" u="none" strike="noStrike" cap="none" normalizeH="0" baseline="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6">
            <a:extLst>
              <a:ext uri="{FF2B5EF4-FFF2-40B4-BE49-F238E27FC236}">
                <a16:creationId xmlns:a16="http://schemas.microsoft.com/office/drawing/2014/main" id="{9951B6CB-FCF8-F343-AFAD-DF24146159BB}"/>
              </a:ext>
            </a:extLst>
          </p:cNvPr>
          <p:cNvSpPr>
            <a:spLocks noGrp="1" noChangeArrowheads="1"/>
          </p:cNvSpPr>
          <p:nvPr>
            <p:ph type="ftr" sz="quarter" idx="4"/>
          </p:nvPr>
        </p:nvSpPr>
        <p:spPr>
          <a:xfrm>
            <a:off x="944563" y="8820150"/>
            <a:ext cx="5092700" cy="46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r>
              <a:rPr lang="en-US" altLang="en-US" b="0"/>
              <a:t>Strategic Management © 2017 Alan W. Kennedy</a:t>
            </a:r>
          </a:p>
        </p:txBody>
      </p:sp>
      <p:sp>
        <p:nvSpPr>
          <p:cNvPr id="12290" name="Rectangle 7">
            <a:extLst>
              <a:ext uri="{FF2B5EF4-FFF2-40B4-BE49-F238E27FC236}">
                <a16:creationId xmlns:a16="http://schemas.microsoft.com/office/drawing/2014/main" id="{00F510F1-2E0D-C04F-9AAA-C1B3211B2BC0}"/>
              </a:ext>
            </a:extLst>
          </p:cNvPr>
          <p:cNvSpPr>
            <a:spLocks noGrp="1" noChangeArrowheads="1"/>
          </p:cNvSpPr>
          <p:nvPr>
            <p:ph type="sldNum" sz="quarter" idx="5"/>
          </p:nvPr>
        </p:nvSpPr>
        <p:spPr>
          <a:xfrm>
            <a:off x="5778500" y="8818563"/>
            <a:ext cx="976313" cy="46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r>
              <a:rPr lang="en-US" altLang="en-US" b="0"/>
              <a:t>2  -  </a:t>
            </a:r>
            <a:fld id="{475664A8-446D-AB49-9843-53E2F6708D61}" type="slidenum">
              <a:rPr lang="en-US" altLang="en-US" b="0" smtClean="0"/>
              <a:pPr/>
              <a:t>1</a:t>
            </a:fld>
            <a:endParaRPr lang="en-US" altLang="en-US" b="0"/>
          </a:p>
        </p:txBody>
      </p:sp>
      <p:sp>
        <p:nvSpPr>
          <p:cNvPr id="12291" name="Rectangle 2">
            <a:extLst>
              <a:ext uri="{FF2B5EF4-FFF2-40B4-BE49-F238E27FC236}">
                <a16:creationId xmlns:a16="http://schemas.microsoft.com/office/drawing/2014/main" id="{FAF67F43-04BF-C14D-99AF-A963BCF4E94C}"/>
              </a:ext>
            </a:extLst>
          </p:cNvPr>
          <p:cNvSpPr>
            <a:spLocks noGrp="1" noRot="1" noChangeAspect="1" noChangeArrowheads="1" noTextEdit="1"/>
          </p:cNvSpPr>
          <p:nvPr>
            <p:ph type="sldImg"/>
          </p:nvPr>
        </p:nvSpPr>
        <p:spPr>
          <a:xfrm>
            <a:off x="444500" y="696913"/>
            <a:ext cx="6261100" cy="4697412"/>
          </a:xfr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6">
            <a:extLst>
              <a:ext uri="{FF2B5EF4-FFF2-40B4-BE49-F238E27FC236}">
                <a16:creationId xmlns:a16="http://schemas.microsoft.com/office/drawing/2014/main" id="{916A9470-9253-CC4E-928B-04035C8774FF}"/>
              </a:ext>
            </a:extLst>
          </p:cNvPr>
          <p:cNvSpPr>
            <a:spLocks noGrp="1" noChangeArrowheads="1"/>
          </p:cNvSpPr>
          <p:nvPr>
            <p:ph type="ftr" sz="quarter" idx="4"/>
          </p:nvPr>
        </p:nvSpPr>
        <p:spPr>
          <a:xfrm>
            <a:off x="944563" y="8820150"/>
            <a:ext cx="5092700" cy="46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r>
              <a:rPr lang="en-US" altLang="en-US" b="0"/>
              <a:t>Strategic Management © 2017 Alan W. Kennedy</a:t>
            </a:r>
          </a:p>
        </p:txBody>
      </p:sp>
      <p:sp>
        <p:nvSpPr>
          <p:cNvPr id="45058" name="Rectangle 7">
            <a:extLst>
              <a:ext uri="{FF2B5EF4-FFF2-40B4-BE49-F238E27FC236}">
                <a16:creationId xmlns:a16="http://schemas.microsoft.com/office/drawing/2014/main" id="{796D1CCA-0F94-9747-A59B-A303E4C56173}"/>
              </a:ext>
            </a:extLst>
          </p:cNvPr>
          <p:cNvSpPr>
            <a:spLocks noGrp="1" noChangeArrowheads="1"/>
          </p:cNvSpPr>
          <p:nvPr>
            <p:ph type="sldNum" sz="quarter" idx="5"/>
          </p:nvPr>
        </p:nvSpPr>
        <p:spPr>
          <a:xfrm>
            <a:off x="5778500" y="8818563"/>
            <a:ext cx="976313" cy="46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r>
              <a:rPr lang="en-US" altLang="en-US" b="0"/>
              <a:t>2  -  </a:t>
            </a:r>
            <a:fld id="{30E7C0BC-11D6-5841-823C-2C4FC44EC12A}" type="slidenum">
              <a:rPr lang="en-US" altLang="en-US" b="0" smtClean="0"/>
              <a:pPr/>
              <a:t>10</a:t>
            </a:fld>
            <a:endParaRPr lang="en-US" altLang="en-US" b="0"/>
          </a:p>
        </p:txBody>
      </p:sp>
      <p:sp>
        <p:nvSpPr>
          <p:cNvPr id="45059" name="Rectangle 2">
            <a:extLst>
              <a:ext uri="{FF2B5EF4-FFF2-40B4-BE49-F238E27FC236}">
                <a16:creationId xmlns:a16="http://schemas.microsoft.com/office/drawing/2014/main" id="{9D0255AE-85CE-0C40-9FDA-7F10D42A7062}"/>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7780FF19-3971-8242-BDFF-FAB20C59545F}"/>
              </a:ext>
            </a:extLst>
          </p:cNvPr>
          <p:cNvSpPr>
            <a:spLocks noGrp="1" noChangeArrowheads="1"/>
          </p:cNvSpPr>
          <p:nvPr>
            <p:ph type="body" idx="1"/>
          </p:nvPr>
        </p:nvSpPr>
        <p:spPr bwMode="auto">
          <a:xfrm>
            <a:off x="698500" y="4410075"/>
            <a:ext cx="5588000" cy="41767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6">
            <a:extLst>
              <a:ext uri="{FF2B5EF4-FFF2-40B4-BE49-F238E27FC236}">
                <a16:creationId xmlns:a16="http://schemas.microsoft.com/office/drawing/2014/main" id="{4325F2DA-9A9A-204A-BB9D-239554D00D52}"/>
              </a:ext>
            </a:extLst>
          </p:cNvPr>
          <p:cNvSpPr>
            <a:spLocks noGrp="1" noChangeArrowheads="1"/>
          </p:cNvSpPr>
          <p:nvPr>
            <p:ph type="ftr" sz="quarter" idx="4"/>
          </p:nvPr>
        </p:nvSpPr>
        <p:spPr>
          <a:xfrm>
            <a:off x="944563" y="8820150"/>
            <a:ext cx="5092700" cy="46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r>
              <a:rPr lang="en-US" altLang="en-US" b="0"/>
              <a:t>Strategic Management © 2017 Alan W. Kennedy</a:t>
            </a:r>
          </a:p>
        </p:txBody>
      </p:sp>
      <p:sp>
        <p:nvSpPr>
          <p:cNvPr id="47106" name="Rectangle 7">
            <a:extLst>
              <a:ext uri="{FF2B5EF4-FFF2-40B4-BE49-F238E27FC236}">
                <a16:creationId xmlns:a16="http://schemas.microsoft.com/office/drawing/2014/main" id="{7FCEE49D-9BB4-324E-94F6-1B38B148DC95}"/>
              </a:ext>
            </a:extLst>
          </p:cNvPr>
          <p:cNvSpPr>
            <a:spLocks noGrp="1" noChangeArrowheads="1"/>
          </p:cNvSpPr>
          <p:nvPr>
            <p:ph type="sldNum" sz="quarter" idx="5"/>
          </p:nvPr>
        </p:nvSpPr>
        <p:spPr>
          <a:xfrm>
            <a:off x="5778500" y="8818563"/>
            <a:ext cx="976313" cy="46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r>
              <a:rPr lang="en-US" altLang="en-US" b="0"/>
              <a:t>2  -  </a:t>
            </a:r>
            <a:fld id="{2450587E-4C1A-AC42-8E7B-0CE8A0116AA3}" type="slidenum">
              <a:rPr lang="en-US" altLang="en-US" b="0" smtClean="0"/>
              <a:pPr/>
              <a:t>11</a:t>
            </a:fld>
            <a:endParaRPr lang="en-US" altLang="en-US" b="0"/>
          </a:p>
        </p:txBody>
      </p:sp>
      <p:sp>
        <p:nvSpPr>
          <p:cNvPr id="47107" name="Rectangle 2">
            <a:extLst>
              <a:ext uri="{FF2B5EF4-FFF2-40B4-BE49-F238E27FC236}">
                <a16:creationId xmlns:a16="http://schemas.microsoft.com/office/drawing/2014/main" id="{B83FB147-252F-B248-AB3E-F437652ECF13}"/>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D91951FD-8B78-8C4F-B1A9-E06D38E132B1}"/>
              </a:ext>
            </a:extLst>
          </p:cNvPr>
          <p:cNvSpPr>
            <a:spLocks noGrp="1" noChangeArrowheads="1"/>
          </p:cNvSpPr>
          <p:nvPr>
            <p:ph type="body" idx="1"/>
          </p:nvPr>
        </p:nvSpPr>
        <p:spPr bwMode="auto">
          <a:xfrm>
            <a:off x="698500" y="4410075"/>
            <a:ext cx="5588000" cy="41767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6">
            <a:extLst>
              <a:ext uri="{FF2B5EF4-FFF2-40B4-BE49-F238E27FC236}">
                <a16:creationId xmlns:a16="http://schemas.microsoft.com/office/drawing/2014/main" id="{A4BFEFEB-E76C-E94E-9E3E-C9A52FA315E3}"/>
              </a:ext>
            </a:extLst>
          </p:cNvPr>
          <p:cNvSpPr>
            <a:spLocks noGrp="1" noChangeArrowheads="1"/>
          </p:cNvSpPr>
          <p:nvPr>
            <p:ph type="ftr" sz="quarter" idx="4"/>
          </p:nvPr>
        </p:nvSpPr>
        <p:spPr>
          <a:xfrm>
            <a:off x="944563" y="8820150"/>
            <a:ext cx="5092700" cy="46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r>
              <a:rPr lang="en-US" altLang="en-US" b="0"/>
              <a:t>Strategic Management © 2017 Alan W. Kennedy</a:t>
            </a:r>
          </a:p>
        </p:txBody>
      </p:sp>
      <p:sp>
        <p:nvSpPr>
          <p:cNvPr id="49154" name="Rectangle 7">
            <a:extLst>
              <a:ext uri="{FF2B5EF4-FFF2-40B4-BE49-F238E27FC236}">
                <a16:creationId xmlns:a16="http://schemas.microsoft.com/office/drawing/2014/main" id="{A5190B16-82BC-6D42-89B1-72465BC724F8}"/>
              </a:ext>
            </a:extLst>
          </p:cNvPr>
          <p:cNvSpPr>
            <a:spLocks noGrp="1" noChangeArrowheads="1"/>
          </p:cNvSpPr>
          <p:nvPr>
            <p:ph type="sldNum" sz="quarter" idx="5"/>
          </p:nvPr>
        </p:nvSpPr>
        <p:spPr>
          <a:xfrm>
            <a:off x="5778500" y="8818563"/>
            <a:ext cx="976313" cy="46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r>
              <a:rPr lang="en-US" altLang="en-US" b="0"/>
              <a:t>2  -  </a:t>
            </a:r>
            <a:fld id="{1B32BE9C-ECAC-884D-B32B-74FE9BBEBA0E}" type="slidenum">
              <a:rPr lang="en-US" altLang="en-US" b="0" smtClean="0"/>
              <a:pPr/>
              <a:t>12</a:t>
            </a:fld>
            <a:endParaRPr lang="en-US" altLang="en-US" b="0"/>
          </a:p>
        </p:txBody>
      </p:sp>
      <p:sp>
        <p:nvSpPr>
          <p:cNvPr id="49155" name="Rectangle 2">
            <a:extLst>
              <a:ext uri="{FF2B5EF4-FFF2-40B4-BE49-F238E27FC236}">
                <a16:creationId xmlns:a16="http://schemas.microsoft.com/office/drawing/2014/main" id="{E81042DA-3F1C-2649-ACFC-5DB8664F0689}"/>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D74158B5-DE17-4640-AF21-996818724684}"/>
              </a:ext>
            </a:extLst>
          </p:cNvPr>
          <p:cNvSpPr>
            <a:spLocks noGrp="1" noChangeArrowheads="1"/>
          </p:cNvSpPr>
          <p:nvPr>
            <p:ph type="body" idx="1"/>
          </p:nvPr>
        </p:nvSpPr>
        <p:spPr bwMode="auto">
          <a:xfrm>
            <a:off x="698500" y="4410075"/>
            <a:ext cx="5588000" cy="41767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6">
            <a:extLst>
              <a:ext uri="{FF2B5EF4-FFF2-40B4-BE49-F238E27FC236}">
                <a16:creationId xmlns:a16="http://schemas.microsoft.com/office/drawing/2014/main" id="{5A479D8C-F650-0B48-9A92-DDE6A5DCF4B7}"/>
              </a:ext>
            </a:extLst>
          </p:cNvPr>
          <p:cNvSpPr>
            <a:spLocks noGrp="1" noChangeArrowheads="1"/>
          </p:cNvSpPr>
          <p:nvPr>
            <p:ph type="ftr" sz="quarter" idx="4"/>
          </p:nvPr>
        </p:nvSpPr>
        <p:spPr>
          <a:xfrm>
            <a:off x="944563" y="8820150"/>
            <a:ext cx="5092700" cy="46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r>
              <a:rPr lang="en-US" altLang="en-US" b="0"/>
              <a:t>Strategic Management © 2017 Alan W. Kennedy</a:t>
            </a:r>
          </a:p>
        </p:txBody>
      </p:sp>
      <p:sp>
        <p:nvSpPr>
          <p:cNvPr id="53250" name="Rectangle 7">
            <a:extLst>
              <a:ext uri="{FF2B5EF4-FFF2-40B4-BE49-F238E27FC236}">
                <a16:creationId xmlns:a16="http://schemas.microsoft.com/office/drawing/2014/main" id="{9F99D10D-89EB-4D4C-8E5C-E36995CDAF35}"/>
              </a:ext>
            </a:extLst>
          </p:cNvPr>
          <p:cNvSpPr>
            <a:spLocks noGrp="1" noChangeArrowheads="1"/>
          </p:cNvSpPr>
          <p:nvPr>
            <p:ph type="sldNum" sz="quarter" idx="5"/>
          </p:nvPr>
        </p:nvSpPr>
        <p:spPr>
          <a:xfrm>
            <a:off x="5778500" y="8818563"/>
            <a:ext cx="976313" cy="46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r>
              <a:rPr lang="en-US" altLang="en-US" b="0"/>
              <a:t>2  -  </a:t>
            </a:r>
            <a:fld id="{C5C316C4-29A4-F64D-8DD2-EEE35FC8EC64}" type="slidenum">
              <a:rPr lang="en-US" altLang="en-US" b="0" smtClean="0"/>
              <a:pPr/>
              <a:t>14</a:t>
            </a:fld>
            <a:endParaRPr lang="en-US" altLang="en-US" b="0"/>
          </a:p>
        </p:txBody>
      </p:sp>
      <p:sp>
        <p:nvSpPr>
          <p:cNvPr id="53251" name="Rectangle 2">
            <a:extLst>
              <a:ext uri="{FF2B5EF4-FFF2-40B4-BE49-F238E27FC236}">
                <a16:creationId xmlns:a16="http://schemas.microsoft.com/office/drawing/2014/main" id="{C7156BD6-BD52-904A-B3FC-1FB86761B735}"/>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CF8EF21E-5829-FC48-84DB-B058135FB87F}"/>
              </a:ext>
            </a:extLst>
          </p:cNvPr>
          <p:cNvSpPr>
            <a:spLocks noGrp="1" noChangeArrowheads="1"/>
          </p:cNvSpPr>
          <p:nvPr>
            <p:ph type="body" idx="1"/>
          </p:nvPr>
        </p:nvSpPr>
        <p:spPr bwMode="auto">
          <a:xfrm>
            <a:off x="698500" y="4410075"/>
            <a:ext cx="5588000" cy="41767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6">
            <a:extLst>
              <a:ext uri="{FF2B5EF4-FFF2-40B4-BE49-F238E27FC236}">
                <a16:creationId xmlns:a16="http://schemas.microsoft.com/office/drawing/2014/main" id="{2B530989-331B-4946-A5C8-2F311B40E613}"/>
              </a:ext>
            </a:extLst>
          </p:cNvPr>
          <p:cNvSpPr>
            <a:spLocks noGrp="1" noChangeArrowheads="1"/>
          </p:cNvSpPr>
          <p:nvPr>
            <p:ph type="ftr" sz="quarter" idx="4"/>
          </p:nvPr>
        </p:nvSpPr>
        <p:spPr>
          <a:xfrm>
            <a:off x="944563" y="8820150"/>
            <a:ext cx="5092700" cy="46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r>
              <a:rPr lang="en-US" altLang="en-US" b="0"/>
              <a:t>Strategic Management © 2017 Alan W. Kennedy</a:t>
            </a:r>
          </a:p>
        </p:txBody>
      </p:sp>
      <p:sp>
        <p:nvSpPr>
          <p:cNvPr id="55298" name="Rectangle 7">
            <a:extLst>
              <a:ext uri="{FF2B5EF4-FFF2-40B4-BE49-F238E27FC236}">
                <a16:creationId xmlns:a16="http://schemas.microsoft.com/office/drawing/2014/main" id="{D5BCD70A-40D7-A149-BA0C-985B553D362B}"/>
              </a:ext>
            </a:extLst>
          </p:cNvPr>
          <p:cNvSpPr>
            <a:spLocks noGrp="1" noChangeArrowheads="1"/>
          </p:cNvSpPr>
          <p:nvPr>
            <p:ph type="sldNum" sz="quarter" idx="5"/>
          </p:nvPr>
        </p:nvSpPr>
        <p:spPr>
          <a:xfrm>
            <a:off x="5778500" y="8818563"/>
            <a:ext cx="976313" cy="46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r>
              <a:rPr lang="en-US" altLang="en-US" b="0"/>
              <a:t>2  -  </a:t>
            </a:r>
            <a:fld id="{D6DD38F8-495E-564B-8FC4-39ED77617611}" type="slidenum">
              <a:rPr lang="en-US" altLang="en-US" b="0" smtClean="0"/>
              <a:pPr/>
              <a:t>15</a:t>
            </a:fld>
            <a:endParaRPr lang="en-US" altLang="en-US" b="0"/>
          </a:p>
        </p:txBody>
      </p:sp>
      <p:sp>
        <p:nvSpPr>
          <p:cNvPr id="55299" name="Rectangle 2">
            <a:extLst>
              <a:ext uri="{FF2B5EF4-FFF2-40B4-BE49-F238E27FC236}">
                <a16:creationId xmlns:a16="http://schemas.microsoft.com/office/drawing/2014/main" id="{F2FD89F6-E477-E54C-B8DE-4084EA7E060E}"/>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95345512-DC02-D84C-BC63-E280DF42E67A}"/>
              </a:ext>
            </a:extLst>
          </p:cNvPr>
          <p:cNvSpPr>
            <a:spLocks noGrp="1" noChangeArrowheads="1"/>
          </p:cNvSpPr>
          <p:nvPr>
            <p:ph type="body" idx="1"/>
          </p:nvPr>
        </p:nvSpPr>
        <p:spPr bwMode="auto">
          <a:xfrm>
            <a:off x="698500" y="4410075"/>
            <a:ext cx="5588000" cy="41767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6">
            <a:extLst>
              <a:ext uri="{FF2B5EF4-FFF2-40B4-BE49-F238E27FC236}">
                <a16:creationId xmlns:a16="http://schemas.microsoft.com/office/drawing/2014/main" id="{39DAF672-E2F6-E149-A4FF-EC162C1DD72E}"/>
              </a:ext>
            </a:extLst>
          </p:cNvPr>
          <p:cNvSpPr>
            <a:spLocks noGrp="1" noChangeArrowheads="1"/>
          </p:cNvSpPr>
          <p:nvPr>
            <p:ph type="ftr" sz="quarter" idx="4"/>
          </p:nvPr>
        </p:nvSpPr>
        <p:spPr>
          <a:xfrm>
            <a:off x="944563" y="8820150"/>
            <a:ext cx="5092700" cy="46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r>
              <a:rPr lang="en-US" altLang="en-US" b="0"/>
              <a:t>Strategic Management © 2017 Alan W. Kennedy</a:t>
            </a:r>
          </a:p>
        </p:txBody>
      </p:sp>
      <p:sp>
        <p:nvSpPr>
          <p:cNvPr id="57346" name="Rectangle 7">
            <a:extLst>
              <a:ext uri="{FF2B5EF4-FFF2-40B4-BE49-F238E27FC236}">
                <a16:creationId xmlns:a16="http://schemas.microsoft.com/office/drawing/2014/main" id="{0E195519-AAF8-574C-8A87-FE9611573E25}"/>
              </a:ext>
            </a:extLst>
          </p:cNvPr>
          <p:cNvSpPr>
            <a:spLocks noGrp="1" noChangeArrowheads="1"/>
          </p:cNvSpPr>
          <p:nvPr>
            <p:ph type="sldNum" sz="quarter" idx="5"/>
          </p:nvPr>
        </p:nvSpPr>
        <p:spPr>
          <a:xfrm>
            <a:off x="5778500" y="8818563"/>
            <a:ext cx="976313" cy="46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r>
              <a:rPr lang="en-US" altLang="en-US" b="0"/>
              <a:t>2  -  </a:t>
            </a:r>
            <a:fld id="{0B53260C-C9A0-DE4F-BE68-5D248FCA4193}" type="slidenum">
              <a:rPr lang="en-US" altLang="en-US" b="0" smtClean="0"/>
              <a:pPr/>
              <a:t>16</a:t>
            </a:fld>
            <a:endParaRPr lang="en-US" altLang="en-US" b="0"/>
          </a:p>
        </p:txBody>
      </p:sp>
      <p:sp>
        <p:nvSpPr>
          <p:cNvPr id="57347" name="Rectangle 2">
            <a:extLst>
              <a:ext uri="{FF2B5EF4-FFF2-40B4-BE49-F238E27FC236}">
                <a16:creationId xmlns:a16="http://schemas.microsoft.com/office/drawing/2014/main" id="{2F940140-1E5B-0A42-BBD0-48624FE80D71}"/>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25A79DC8-571C-9F48-A417-9020A87A3975}"/>
              </a:ext>
            </a:extLst>
          </p:cNvPr>
          <p:cNvSpPr>
            <a:spLocks noGrp="1" noChangeArrowheads="1"/>
          </p:cNvSpPr>
          <p:nvPr>
            <p:ph type="body" idx="1"/>
          </p:nvPr>
        </p:nvSpPr>
        <p:spPr bwMode="auto">
          <a:xfrm>
            <a:off x="698500" y="4410075"/>
            <a:ext cx="5588000" cy="41767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6">
            <a:extLst>
              <a:ext uri="{FF2B5EF4-FFF2-40B4-BE49-F238E27FC236}">
                <a16:creationId xmlns:a16="http://schemas.microsoft.com/office/drawing/2014/main" id="{885F76DD-EABF-5544-8833-9975FA9F60DA}"/>
              </a:ext>
            </a:extLst>
          </p:cNvPr>
          <p:cNvSpPr>
            <a:spLocks noGrp="1" noChangeArrowheads="1"/>
          </p:cNvSpPr>
          <p:nvPr>
            <p:ph type="ftr" sz="quarter" idx="4"/>
          </p:nvPr>
        </p:nvSpPr>
        <p:spPr>
          <a:xfrm>
            <a:off x="944563" y="8820150"/>
            <a:ext cx="5092700" cy="46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r>
              <a:rPr lang="en-US" altLang="en-US" b="0"/>
              <a:t>Strategic Management © 2017 Alan W. Kennedy</a:t>
            </a:r>
          </a:p>
        </p:txBody>
      </p:sp>
      <p:sp>
        <p:nvSpPr>
          <p:cNvPr id="65538" name="Rectangle 7">
            <a:extLst>
              <a:ext uri="{FF2B5EF4-FFF2-40B4-BE49-F238E27FC236}">
                <a16:creationId xmlns:a16="http://schemas.microsoft.com/office/drawing/2014/main" id="{31F00280-605C-0D4E-A44C-55423EE32EFF}"/>
              </a:ext>
            </a:extLst>
          </p:cNvPr>
          <p:cNvSpPr>
            <a:spLocks noGrp="1" noChangeArrowheads="1"/>
          </p:cNvSpPr>
          <p:nvPr>
            <p:ph type="sldNum" sz="quarter" idx="5"/>
          </p:nvPr>
        </p:nvSpPr>
        <p:spPr>
          <a:xfrm>
            <a:off x="5778500" y="8818563"/>
            <a:ext cx="976313" cy="46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r>
              <a:rPr lang="en-US" altLang="en-US" b="0"/>
              <a:t>2  -  </a:t>
            </a:r>
            <a:fld id="{B2DE5274-CBE6-7E42-A5AA-5340A7A62817}" type="slidenum">
              <a:rPr lang="en-US" altLang="en-US" b="0" smtClean="0"/>
              <a:pPr/>
              <a:t>18</a:t>
            </a:fld>
            <a:endParaRPr lang="en-US" altLang="en-US" b="0"/>
          </a:p>
        </p:txBody>
      </p:sp>
      <p:sp>
        <p:nvSpPr>
          <p:cNvPr id="65539" name="Rectangle 2">
            <a:extLst>
              <a:ext uri="{FF2B5EF4-FFF2-40B4-BE49-F238E27FC236}">
                <a16:creationId xmlns:a16="http://schemas.microsoft.com/office/drawing/2014/main" id="{65DACBF3-56F3-4E47-9C1A-94CD4C4B3A92}"/>
              </a:ext>
            </a:extLst>
          </p:cNvPr>
          <p:cNvSpPr>
            <a:spLocks noGrp="1" noRot="1" noChangeAspect="1" noChangeArrowheads="1" noTextEdit="1"/>
          </p:cNvSpPr>
          <p:nvPr>
            <p:ph type="sldImg"/>
          </p:nvPr>
        </p:nvSpPr>
        <p:spPr>
          <a:xfrm>
            <a:off x="819150" y="760413"/>
            <a:ext cx="5697538" cy="4273550"/>
          </a:xfrm>
          <a:solidFill>
            <a:srgbClr val="FFFFFF"/>
          </a:solidFill>
          <a:ln/>
        </p:spPr>
      </p:sp>
      <p:sp>
        <p:nvSpPr>
          <p:cNvPr id="65540" name="Rectangle 3">
            <a:extLst>
              <a:ext uri="{FF2B5EF4-FFF2-40B4-BE49-F238E27FC236}">
                <a16:creationId xmlns:a16="http://schemas.microsoft.com/office/drawing/2014/main" id="{0A71AF93-C4FA-044D-A338-BDC7AF62D80E}"/>
              </a:ext>
            </a:extLst>
          </p:cNvPr>
          <p:cNvSpPr>
            <a:spLocks noGrp="1" noChangeArrowheads="1"/>
          </p:cNvSpPr>
          <p:nvPr>
            <p:ph type="body" idx="1"/>
          </p:nvPr>
        </p:nvSpPr>
        <p:spPr bwMode="auto">
          <a:xfrm>
            <a:off x="698500" y="4410075"/>
            <a:ext cx="5588000" cy="41767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6">
            <a:extLst>
              <a:ext uri="{FF2B5EF4-FFF2-40B4-BE49-F238E27FC236}">
                <a16:creationId xmlns:a16="http://schemas.microsoft.com/office/drawing/2014/main" id="{DB5691E4-DC12-3545-BC32-A46B5B9B930C}"/>
              </a:ext>
            </a:extLst>
          </p:cNvPr>
          <p:cNvSpPr>
            <a:spLocks noGrp="1" noChangeArrowheads="1"/>
          </p:cNvSpPr>
          <p:nvPr>
            <p:ph type="ftr" sz="quarter" idx="4"/>
          </p:nvPr>
        </p:nvSpPr>
        <p:spPr>
          <a:xfrm>
            <a:off x="944563" y="8820150"/>
            <a:ext cx="5092700" cy="46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r>
              <a:rPr lang="en-US" altLang="en-US" b="0"/>
              <a:t>Strategic Management © 2017 Alan W. Kennedy</a:t>
            </a:r>
          </a:p>
        </p:txBody>
      </p:sp>
      <p:sp>
        <p:nvSpPr>
          <p:cNvPr id="67586" name="Rectangle 7">
            <a:extLst>
              <a:ext uri="{FF2B5EF4-FFF2-40B4-BE49-F238E27FC236}">
                <a16:creationId xmlns:a16="http://schemas.microsoft.com/office/drawing/2014/main" id="{82305A3D-4B5E-DD48-9BBF-074D7CFD5939}"/>
              </a:ext>
            </a:extLst>
          </p:cNvPr>
          <p:cNvSpPr>
            <a:spLocks noGrp="1" noChangeArrowheads="1"/>
          </p:cNvSpPr>
          <p:nvPr>
            <p:ph type="sldNum" sz="quarter" idx="5"/>
          </p:nvPr>
        </p:nvSpPr>
        <p:spPr>
          <a:xfrm>
            <a:off x="5778500" y="8818563"/>
            <a:ext cx="976313" cy="46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r>
              <a:rPr lang="en-US" altLang="en-US" b="0"/>
              <a:t>2  -  </a:t>
            </a:r>
            <a:fld id="{B197C7A7-2BD0-004B-98BC-C04F291B6965}" type="slidenum">
              <a:rPr lang="en-US" altLang="en-US" b="0" smtClean="0"/>
              <a:pPr/>
              <a:t>19</a:t>
            </a:fld>
            <a:endParaRPr lang="en-US" altLang="en-US" b="0"/>
          </a:p>
        </p:txBody>
      </p:sp>
      <p:sp>
        <p:nvSpPr>
          <p:cNvPr id="67587" name="Rectangle 2">
            <a:extLst>
              <a:ext uri="{FF2B5EF4-FFF2-40B4-BE49-F238E27FC236}">
                <a16:creationId xmlns:a16="http://schemas.microsoft.com/office/drawing/2014/main" id="{3BC19D23-9BE8-8244-BE69-62BF335332E1}"/>
              </a:ext>
            </a:extLst>
          </p:cNvPr>
          <p:cNvSpPr>
            <a:spLocks noGrp="1" noRot="1" noChangeAspect="1" noChangeArrowheads="1" noTextEdit="1"/>
          </p:cNvSpPr>
          <p:nvPr>
            <p:ph type="sldImg"/>
          </p:nvPr>
        </p:nvSpPr>
        <p:spPr>
          <a:xfrm>
            <a:off x="369888" y="696913"/>
            <a:ext cx="6262687" cy="4697412"/>
          </a:xfrm>
          <a:solidFill>
            <a:srgbClr val="FFFFFF"/>
          </a:solidFill>
          <a:ln/>
        </p:spPr>
      </p:sp>
      <p:sp>
        <p:nvSpPr>
          <p:cNvPr id="67588" name="Rectangle 3">
            <a:extLst>
              <a:ext uri="{FF2B5EF4-FFF2-40B4-BE49-F238E27FC236}">
                <a16:creationId xmlns:a16="http://schemas.microsoft.com/office/drawing/2014/main" id="{7FD19478-CAA0-5F4A-A484-16841DBAB6C9}"/>
              </a:ext>
            </a:extLst>
          </p:cNvPr>
          <p:cNvSpPr>
            <a:spLocks noGrp="1" noChangeArrowheads="1"/>
          </p:cNvSpPr>
          <p:nvPr>
            <p:ph type="body" idx="1"/>
          </p:nvPr>
        </p:nvSpPr>
        <p:spPr bwMode="auto">
          <a:xfrm>
            <a:off x="698500" y="4410075"/>
            <a:ext cx="5588000" cy="41767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eaLnBrk="0" hangingPunct="0">
              <a:defRPr sz="2400">
                <a:solidFill>
                  <a:schemeClr val="tx1"/>
                </a:solidFill>
                <a:latin typeface="Arial" charset="0"/>
                <a:ea typeface="ＭＳ Ｐゴシック" charset="0"/>
                <a:cs typeface="ＭＳ Ｐゴシック" charset="0"/>
              </a:defRPr>
            </a:lvl1pPr>
            <a:lvl2pPr marL="742950" indent="-285750" defTabSz="930275" eaLnBrk="0" hangingPunct="0">
              <a:defRPr sz="2400">
                <a:solidFill>
                  <a:schemeClr val="tx1"/>
                </a:solidFill>
                <a:latin typeface="Arial" charset="0"/>
                <a:ea typeface="ＭＳ Ｐゴシック" charset="0"/>
              </a:defRPr>
            </a:lvl2pPr>
            <a:lvl3pPr marL="1143000" indent="-228600" defTabSz="930275" eaLnBrk="0" hangingPunct="0">
              <a:defRPr sz="2400">
                <a:solidFill>
                  <a:schemeClr val="tx1"/>
                </a:solidFill>
                <a:latin typeface="Arial" charset="0"/>
                <a:ea typeface="ＭＳ Ｐゴシック" charset="0"/>
              </a:defRPr>
            </a:lvl3pPr>
            <a:lvl4pPr marL="1600200" indent="-228600" defTabSz="930275" eaLnBrk="0" hangingPunct="0">
              <a:defRPr sz="2400">
                <a:solidFill>
                  <a:schemeClr val="tx1"/>
                </a:solidFill>
                <a:latin typeface="Arial" charset="0"/>
                <a:ea typeface="ＭＳ Ｐゴシック" charset="0"/>
              </a:defRPr>
            </a:lvl4pPr>
            <a:lvl5pPr marL="2057400" indent="-228600" defTabSz="930275" eaLnBrk="0" hangingPunct="0">
              <a:defRPr sz="2400">
                <a:solidFill>
                  <a:schemeClr val="tx1"/>
                </a:solidFill>
                <a:latin typeface="Arial" charset="0"/>
                <a:ea typeface="ＭＳ Ｐゴシック" charset="0"/>
              </a:defRPr>
            </a:lvl5pPr>
            <a:lvl6pPr marL="2514600" indent="-228600" algn="ctr" defTabSz="930275"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0275"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0275"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0275"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1200" dirty="0"/>
              <a:t>Strategic Management  © 2017 Alan W. Kennedy</a:t>
            </a:r>
          </a:p>
        </p:txBody>
      </p:sp>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eaLnBrk="0" hangingPunct="0">
              <a:defRPr sz="2400">
                <a:solidFill>
                  <a:schemeClr val="tx1"/>
                </a:solidFill>
                <a:latin typeface="Arial" charset="0"/>
                <a:ea typeface="ＭＳ Ｐゴシック" charset="0"/>
                <a:cs typeface="ＭＳ Ｐゴシック" charset="0"/>
              </a:defRPr>
            </a:lvl1pPr>
            <a:lvl2pPr marL="742950" indent="-285750" defTabSz="930275" eaLnBrk="0" hangingPunct="0">
              <a:defRPr sz="2400">
                <a:solidFill>
                  <a:schemeClr val="tx1"/>
                </a:solidFill>
                <a:latin typeface="Arial" charset="0"/>
                <a:ea typeface="ＭＳ Ｐゴシック" charset="0"/>
              </a:defRPr>
            </a:lvl2pPr>
            <a:lvl3pPr marL="1143000" indent="-228600" defTabSz="930275" eaLnBrk="0" hangingPunct="0">
              <a:defRPr sz="2400">
                <a:solidFill>
                  <a:schemeClr val="tx1"/>
                </a:solidFill>
                <a:latin typeface="Arial" charset="0"/>
                <a:ea typeface="ＭＳ Ｐゴシック" charset="0"/>
              </a:defRPr>
            </a:lvl3pPr>
            <a:lvl4pPr marL="1600200" indent="-228600" defTabSz="930275" eaLnBrk="0" hangingPunct="0">
              <a:defRPr sz="2400">
                <a:solidFill>
                  <a:schemeClr val="tx1"/>
                </a:solidFill>
                <a:latin typeface="Arial" charset="0"/>
                <a:ea typeface="ＭＳ Ｐゴシック" charset="0"/>
              </a:defRPr>
            </a:lvl4pPr>
            <a:lvl5pPr marL="2057400" indent="-228600" defTabSz="930275" eaLnBrk="0" hangingPunct="0">
              <a:defRPr sz="2400">
                <a:solidFill>
                  <a:schemeClr val="tx1"/>
                </a:solidFill>
                <a:latin typeface="Arial" charset="0"/>
                <a:ea typeface="ＭＳ Ｐゴシック" charset="0"/>
              </a:defRPr>
            </a:lvl5pPr>
            <a:lvl6pPr marL="2514600" indent="-228600" algn="ctr" defTabSz="930275"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0275"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0275"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027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1 -   </a:t>
            </a:r>
            <a:fld id="{CB46B656-413F-F44E-ADBB-8B8C12E399E3}" type="slidenum">
              <a:rPr lang="en-US" sz="1200"/>
              <a:pPr eaLnBrk="1" hangingPunct="1"/>
              <a:t>2</a:t>
            </a:fld>
            <a:endParaRPr lang="en-US" sz="120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FR">
              <a:latin typeface="Arial" charset="0"/>
            </a:endParaRPr>
          </a:p>
        </p:txBody>
      </p:sp>
    </p:spTree>
    <p:extLst>
      <p:ext uri="{BB962C8B-B14F-4D97-AF65-F5344CB8AC3E}">
        <p14:creationId xmlns:p14="http://schemas.microsoft.com/office/powerpoint/2010/main" val="30513654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6">
            <a:extLst>
              <a:ext uri="{FF2B5EF4-FFF2-40B4-BE49-F238E27FC236}">
                <a16:creationId xmlns:a16="http://schemas.microsoft.com/office/drawing/2014/main" id="{64BD0E75-3FE5-0149-8818-86E503C250EA}"/>
              </a:ext>
            </a:extLst>
          </p:cNvPr>
          <p:cNvSpPr>
            <a:spLocks noGrp="1" noChangeArrowheads="1"/>
          </p:cNvSpPr>
          <p:nvPr>
            <p:ph type="ftr" sz="quarter" idx="4"/>
          </p:nvPr>
        </p:nvSpPr>
        <p:spPr>
          <a:xfrm>
            <a:off x="944563" y="8820150"/>
            <a:ext cx="5092700" cy="46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r>
              <a:rPr lang="en-US" altLang="en-US" b="0"/>
              <a:t>Strategic Management © 2017 Alan W. Kennedy</a:t>
            </a:r>
          </a:p>
        </p:txBody>
      </p:sp>
      <p:sp>
        <p:nvSpPr>
          <p:cNvPr id="69634" name="Rectangle 7">
            <a:extLst>
              <a:ext uri="{FF2B5EF4-FFF2-40B4-BE49-F238E27FC236}">
                <a16:creationId xmlns:a16="http://schemas.microsoft.com/office/drawing/2014/main" id="{3321A2D4-33B6-B646-97E8-A74D4D341D3E}"/>
              </a:ext>
            </a:extLst>
          </p:cNvPr>
          <p:cNvSpPr>
            <a:spLocks noGrp="1" noChangeArrowheads="1"/>
          </p:cNvSpPr>
          <p:nvPr>
            <p:ph type="sldNum" sz="quarter" idx="5"/>
          </p:nvPr>
        </p:nvSpPr>
        <p:spPr>
          <a:xfrm>
            <a:off x="5778500" y="8818563"/>
            <a:ext cx="976313" cy="46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r>
              <a:rPr lang="en-US" altLang="en-US" b="0"/>
              <a:t>2  -  </a:t>
            </a:r>
            <a:fld id="{67D37DC6-76AE-BE4A-B688-A7799742E509}" type="slidenum">
              <a:rPr lang="en-US" altLang="en-US" b="0" smtClean="0"/>
              <a:pPr/>
              <a:t>20</a:t>
            </a:fld>
            <a:endParaRPr lang="en-US" altLang="en-US" b="0"/>
          </a:p>
        </p:txBody>
      </p:sp>
      <p:sp>
        <p:nvSpPr>
          <p:cNvPr id="69635" name="Rectangle 2">
            <a:extLst>
              <a:ext uri="{FF2B5EF4-FFF2-40B4-BE49-F238E27FC236}">
                <a16:creationId xmlns:a16="http://schemas.microsoft.com/office/drawing/2014/main" id="{A5A33EAB-8410-2547-89F6-B4FE08D5B413}"/>
              </a:ext>
            </a:extLst>
          </p:cNvPr>
          <p:cNvSpPr>
            <a:spLocks noGrp="1" noRot="1" noChangeAspect="1" noChangeArrowheads="1" noTextEdit="1"/>
          </p:cNvSpPr>
          <p:nvPr>
            <p:ph type="sldImg"/>
          </p:nvPr>
        </p:nvSpPr>
        <p:spPr>
          <a:xfrm>
            <a:off x="369888" y="696913"/>
            <a:ext cx="6262687" cy="4697412"/>
          </a:xfrm>
          <a:solidFill>
            <a:srgbClr val="FFFFFF"/>
          </a:solidFill>
          <a:ln/>
        </p:spPr>
      </p:sp>
      <p:sp>
        <p:nvSpPr>
          <p:cNvPr id="69636" name="Rectangle 3">
            <a:extLst>
              <a:ext uri="{FF2B5EF4-FFF2-40B4-BE49-F238E27FC236}">
                <a16:creationId xmlns:a16="http://schemas.microsoft.com/office/drawing/2014/main" id="{1913C644-64F1-1348-9E3C-83BB8C8C6FA4}"/>
              </a:ext>
            </a:extLst>
          </p:cNvPr>
          <p:cNvSpPr>
            <a:spLocks noGrp="1" noChangeArrowheads="1"/>
          </p:cNvSpPr>
          <p:nvPr>
            <p:ph type="body" idx="1"/>
          </p:nvPr>
        </p:nvSpPr>
        <p:spPr bwMode="auto">
          <a:xfrm>
            <a:off x="698500" y="4410075"/>
            <a:ext cx="5588000" cy="41767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a:extLst>
              <a:ext uri="{FF2B5EF4-FFF2-40B4-BE49-F238E27FC236}">
                <a16:creationId xmlns:a16="http://schemas.microsoft.com/office/drawing/2014/main" id="{B62DD15B-C55D-0D4D-B105-1558726D5FAC}"/>
              </a:ext>
            </a:extLst>
          </p:cNvPr>
          <p:cNvSpPr>
            <a:spLocks noGrp="1" noRot="1" noChangeAspect="1" noChangeArrowheads="1" noTextEdit="1"/>
          </p:cNvSpPr>
          <p:nvPr>
            <p:ph type="sldImg"/>
          </p:nvPr>
        </p:nvSpPr>
        <p:spPr>
          <a:xfrm>
            <a:off x="369888" y="696913"/>
            <a:ext cx="6262687" cy="4697412"/>
          </a:xfrm>
          <a:ln/>
        </p:spPr>
      </p:sp>
      <p:sp>
        <p:nvSpPr>
          <p:cNvPr id="71682" name="Rectangle 6">
            <a:extLst>
              <a:ext uri="{FF2B5EF4-FFF2-40B4-BE49-F238E27FC236}">
                <a16:creationId xmlns:a16="http://schemas.microsoft.com/office/drawing/2014/main" id="{6CD5972B-9C56-7143-86EA-690DA18865E9}"/>
              </a:ext>
            </a:extLst>
          </p:cNvPr>
          <p:cNvSpPr txBox="1">
            <a:spLocks noGrp="1" noChangeArrowheads="1"/>
          </p:cNvSpPr>
          <p:nvPr/>
        </p:nvSpPr>
        <p:spPr bwMode="auto">
          <a:xfrm>
            <a:off x="944563" y="8820150"/>
            <a:ext cx="50927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000" b="0"/>
              <a:t>Strategic Management © 2017 Alan W. Kennedy</a:t>
            </a:r>
          </a:p>
        </p:txBody>
      </p:sp>
      <p:sp>
        <p:nvSpPr>
          <p:cNvPr id="71683" name="Rectangle 7">
            <a:extLst>
              <a:ext uri="{FF2B5EF4-FFF2-40B4-BE49-F238E27FC236}">
                <a16:creationId xmlns:a16="http://schemas.microsoft.com/office/drawing/2014/main" id="{21714AB7-F29D-A14B-A1AD-606EAC0F081C}"/>
              </a:ext>
            </a:extLst>
          </p:cNvPr>
          <p:cNvSpPr txBox="1">
            <a:spLocks noGrp="1" noChangeArrowheads="1"/>
          </p:cNvSpPr>
          <p:nvPr/>
        </p:nvSpPr>
        <p:spPr bwMode="auto">
          <a:xfrm>
            <a:off x="5778500" y="8818563"/>
            <a:ext cx="9763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200" b="0"/>
              <a:t>2  -  </a:t>
            </a:r>
            <a:fld id="{59EC9816-45E8-B848-B90F-65A5666FCD8B}" type="slidenum">
              <a:rPr lang="en-US" altLang="en-US" sz="1200" b="0"/>
              <a:pPr algn="r" eaLnBrk="1" hangingPunct="1"/>
              <a:t>21</a:t>
            </a:fld>
            <a:endParaRPr lang="en-US" altLang="en-US" sz="1200" b="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6">
            <a:extLst>
              <a:ext uri="{FF2B5EF4-FFF2-40B4-BE49-F238E27FC236}">
                <a16:creationId xmlns:a16="http://schemas.microsoft.com/office/drawing/2014/main" id="{5A7494B9-83D3-E941-B4C8-358CE31B4A15}"/>
              </a:ext>
            </a:extLst>
          </p:cNvPr>
          <p:cNvSpPr>
            <a:spLocks noGrp="1" noChangeArrowheads="1"/>
          </p:cNvSpPr>
          <p:nvPr>
            <p:ph type="ftr" sz="quarter" idx="4"/>
          </p:nvPr>
        </p:nvSpPr>
        <p:spPr>
          <a:xfrm>
            <a:off x="944563" y="8820150"/>
            <a:ext cx="5092700" cy="46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r>
              <a:rPr lang="en-US" altLang="en-US" b="0"/>
              <a:t>Strategic Management © 2017 Alan W. Kennedy</a:t>
            </a:r>
          </a:p>
        </p:txBody>
      </p:sp>
      <p:sp>
        <p:nvSpPr>
          <p:cNvPr id="73730" name="Rectangle 7">
            <a:extLst>
              <a:ext uri="{FF2B5EF4-FFF2-40B4-BE49-F238E27FC236}">
                <a16:creationId xmlns:a16="http://schemas.microsoft.com/office/drawing/2014/main" id="{9AF44619-A4EA-8D48-916B-7BAB133A4950}"/>
              </a:ext>
            </a:extLst>
          </p:cNvPr>
          <p:cNvSpPr>
            <a:spLocks noGrp="1" noChangeArrowheads="1"/>
          </p:cNvSpPr>
          <p:nvPr>
            <p:ph type="sldNum" sz="quarter" idx="5"/>
          </p:nvPr>
        </p:nvSpPr>
        <p:spPr>
          <a:xfrm>
            <a:off x="5778500" y="8818563"/>
            <a:ext cx="976313" cy="46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r>
              <a:rPr lang="en-US" altLang="en-US" b="0"/>
              <a:t>2  -  </a:t>
            </a:r>
            <a:fld id="{7DA69B09-35C3-3C40-AA57-3B67E45EE3DA}" type="slidenum">
              <a:rPr lang="en-US" altLang="en-US" b="0" smtClean="0"/>
              <a:pPr/>
              <a:t>22</a:t>
            </a:fld>
            <a:endParaRPr lang="en-US" altLang="en-US" b="0"/>
          </a:p>
        </p:txBody>
      </p:sp>
      <p:sp>
        <p:nvSpPr>
          <p:cNvPr id="73731" name="Rectangle 2">
            <a:extLst>
              <a:ext uri="{FF2B5EF4-FFF2-40B4-BE49-F238E27FC236}">
                <a16:creationId xmlns:a16="http://schemas.microsoft.com/office/drawing/2014/main" id="{A259E0C6-EED7-804C-B63B-4A60247A1DE7}"/>
              </a:ext>
            </a:extLst>
          </p:cNvPr>
          <p:cNvSpPr>
            <a:spLocks noGrp="1" noRot="1" noChangeAspect="1" noChangeArrowheads="1" noTextEdit="1"/>
          </p:cNvSpPr>
          <p:nvPr>
            <p:ph type="sldImg"/>
          </p:nvPr>
        </p:nvSpPr>
        <p:spPr>
          <a:solidFill>
            <a:srgbClr val="FFFFFF"/>
          </a:solidFill>
          <a:ln/>
        </p:spPr>
      </p:sp>
      <p:sp>
        <p:nvSpPr>
          <p:cNvPr id="73732" name="Rectangle 3">
            <a:extLst>
              <a:ext uri="{FF2B5EF4-FFF2-40B4-BE49-F238E27FC236}">
                <a16:creationId xmlns:a16="http://schemas.microsoft.com/office/drawing/2014/main" id="{D3CA700B-91E8-AD4A-B561-173B9A829F54}"/>
              </a:ext>
            </a:extLst>
          </p:cNvPr>
          <p:cNvSpPr>
            <a:spLocks noGrp="1" noChangeArrowheads="1"/>
          </p:cNvSpPr>
          <p:nvPr>
            <p:ph type="body" idx="1"/>
          </p:nvPr>
        </p:nvSpPr>
        <p:spPr bwMode="auto">
          <a:xfrm>
            <a:off x="698500" y="4410075"/>
            <a:ext cx="5588000" cy="41767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6">
            <a:extLst>
              <a:ext uri="{FF2B5EF4-FFF2-40B4-BE49-F238E27FC236}">
                <a16:creationId xmlns:a16="http://schemas.microsoft.com/office/drawing/2014/main" id="{51CE4C0B-E194-614E-9607-35E1EB3E7062}"/>
              </a:ext>
            </a:extLst>
          </p:cNvPr>
          <p:cNvSpPr>
            <a:spLocks noGrp="1" noChangeArrowheads="1"/>
          </p:cNvSpPr>
          <p:nvPr>
            <p:ph type="ftr" sz="quarter" idx="4"/>
          </p:nvPr>
        </p:nvSpPr>
        <p:spPr>
          <a:xfrm>
            <a:off x="944563" y="8820150"/>
            <a:ext cx="5092700" cy="46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r>
              <a:rPr lang="en-US" altLang="en-US" b="0"/>
              <a:t>Strategic Management © 2017 Alan W. Kennedy</a:t>
            </a:r>
          </a:p>
        </p:txBody>
      </p:sp>
      <p:sp>
        <p:nvSpPr>
          <p:cNvPr id="75778" name="Rectangle 7">
            <a:extLst>
              <a:ext uri="{FF2B5EF4-FFF2-40B4-BE49-F238E27FC236}">
                <a16:creationId xmlns:a16="http://schemas.microsoft.com/office/drawing/2014/main" id="{E9E14936-A619-8C47-B98A-64F935D4227B}"/>
              </a:ext>
            </a:extLst>
          </p:cNvPr>
          <p:cNvSpPr>
            <a:spLocks noGrp="1" noChangeArrowheads="1"/>
          </p:cNvSpPr>
          <p:nvPr>
            <p:ph type="sldNum" sz="quarter" idx="5"/>
          </p:nvPr>
        </p:nvSpPr>
        <p:spPr>
          <a:xfrm>
            <a:off x="5778500" y="8818563"/>
            <a:ext cx="976313" cy="46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r>
              <a:rPr lang="en-US" altLang="en-US" b="0"/>
              <a:t>2  -  </a:t>
            </a:r>
            <a:fld id="{9529130F-C8CD-E142-81F9-4BA55F2AEB07}" type="slidenum">
              <a:rPr lang="en-US" altLang="en-US" b="0" smtClean="0"/>
              <a:pPr/>
              <a:t>23</a:t>
            </a:fld>
            <a:endParaRPr lang="en-US" altLang="en-US" b="0"/>
          </a:p>
        </p:txBody>
      </p:sp>
      <p:sp>
        <p:nvSpPr>
          <p:cNvPr id="75779" name="Rectangle 2">
            <a:extLst>
              <a:ext uri="{FF2B5EF4-FFF2-40B4-BE49-F238E27FC236}">
                <a16:creationId xmlns:a16="http://schemas.microsoft.com/office/drawing/2014/main" id="{F96F144E-AAFF-7C43-B705-4EFE9A58EEF7}"/>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50AA398A-A53C-2343-928F-1FF2304F8E44}"/>
              </a:ext>
            </a:extLst>
          </p:cNvPr>
          <p:cNvSpPr>
            <a:spLocks noGrp="1" noChangeArrowheads="1"/>
          </p:cNvSpPr>
          <p:nvPr>
            <p:ph type="body" idx="1"/>
          </p:nvPr>
        </p:nvSpPr>
        <p:spPr bwMode="auto">
          <a:xfrm>
            <a:off x="698500" y="4410075"/>
            <a:ext cx="5588000" cy="41767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a:ea typeface="ＭＳ Ｐゴシック"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6">
            <a:extLst>
              <a:ext uri="{FF2B5EF4-FFF2-40B4-BE49-F238E27FC236}">
                <a16:creationId xmlns:a16="http://schemas.microsoft.com/office/drawing/2014/main" id="{BDF40A4F-44EA-3145-869E-73163912D052}"/>
              </a:ext>
            </a:extLst>
          </p:cNvPr>
          <p:cNvSpPr>
            <a:spLocks noGrp="1" noChangeArrowheads="1"/>
          </p:cNvSpPr>
          <p:nvPr>
            <p:ph type="ftr" sz="quarter" idx="4"/>
          </p:nvPr>
        </p:nvSpPr>
        <p:spPr>
          <a:xfrm>
            <a:off x="944563" y="8820150"/>
            <a:ext cx="5092700" cy="46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r>
              <a:rPr lang="en-US" altLang="en-US" b="0"/>
              <a:t>Strategic Management © 2017 Alan W. Kennedy</a:t>
            </a:r>
          </a:p>
        </p:txBody>
      </p:sp>
      <p:sp>
        <p:nvSpPr>
          <p:cNvPr id="77826" name="Rectangle 7">
            <a:extLst>
              <a:ext uri="{FF2B5EF4-FFF2-40B4-BE49-F238E27FC236}">
                <a16:creationId xmlns:a16="http://schemas.microsoft.com/office/drawing/2014/main" id="{E162AE0D-D5BD-774F-9209-369E71568213}"/>
              </a:ext>
            </a:extLst>
          </p:cNvPr>
          <p:cNvSpPr>
            <a:spLocks noGrp="1" noChangeArrowheads="1"/>
          </p:cNvSpPr>
          <p:nvPr>
            <p:ph type="sldNum" sz="quarter" idx="5"/>
          </p:nvPr>
        </p:nvSpPr>
        <p:spPr>
          <a:xfrm>
            <a:off x="5778500" y="8818563"/>
            <a:ext cx="976313" cy="46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r>
              <a:rPr lang="en-US" altLang="en-US" b="0"/>
              <a:t>2  -  </a:t>
            </a:r>
            <a:fld id="{21AFB7CC-C3C7-8F48-B240-789AAB4C018E}" type="slidenum">
              <a:rPr lang="en-US" altLang="en-US" b="0" smtClean="0"/>
              <a:pPr/>
              <a:t>24</a:t>
            </a:fld>
            <a:endParaRPr lang="en-US" altLang="en-US" b="0"/>
          </a:p>
        </p:txBody>
      </p:sp>
      <p:sp>
        <p:nvSpPr>
          <p:cNvPr id="77827" name="Rectangle 2">
            <a:extLst>
              <a:ext uri="{FF2B5EF4-FFF2-40B4-BE49-F238E27FC236}">
                <a16:creationId xmlns:a16="http://schemas.microsoft.com/office/drawing/2014/main" id="{014D6065-B643-8C48-83D4-52E9EE74854B}"/>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4B40E110-DD8A-7E46-B9BB-DFAB6F8CBCFB}"/>
              </a:ext>
            </a:extLst>
          </p:cNvPr>
          <p:cNvSpPr>
            <a:spLocks noGrp="1" noChangeArrowheads="1"/>
          </p:cNvSpPr>
          <p:nvPr>
            <p:ph type="body" idx="1"/>
          </p:nvPr>
        </p:nvSpPr>
        <p:spPr bwMode="auto">
          <a:xfrm>
            <a:off x="698500" y="4410075"/>
            <a:ext cx="5588000" cy="41767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a:ea typeface="ＭＳ Ｐゴシック"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6">
            <a:extLst>
              <a:ext uri="{FF2B5EF4-FFF2-40B4-BE49-F238E27FC236}">
                <a16:creationId xmlns:a16="http://schemas.microsoft.com/office/drawing/2014/main" id="{E9582562-A36F-044F-911C-BE8D300B1F01}"/>
              </a:ext>
            </a:extLst>
          </p:cNvPr>
          <p:cNvSpPr>
            <a:spLocks noGrp="1" noChangeArrowheads="1"/>
          </p:cNvSpPr>
          <p:nvPr>
            <p:ph type="ftr" sz="quarter" idx="4"/>
          </p:nvPr>
        </p:nvSpPr>
        <p:spPr>
          <a:xfrm>
            <a:off x="944563" y="8820150"/>
            <a:ext cx="5092700" cy="46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r>
              <a:rPr lang="en-US" altLang="en-US" b="0"/>
              <a:t>Strategic Management © 2017 Alan W. Kennedy</a:t>
            </a:r>
          </a:p>
        </p:txBody>
      </p:sp>
      <p:sp>
        <p:nvSpPr>
          <p:cNvPr id="79874" name="Rectangle 7">
            <a:extLst>
              <a:ext uri="{FF2B5EF4-FFF2-40B4-BE49-F238E27FC236}">
                <a16:creationId xmlns:a16="http://schemas.microsoft.com/office/drawing/2014/main" id="{250AD94C-96FA-8C4F-8C9B-36A70A1253D1}"/>
              </a:ext>
            </a:extLst>
          </p:cNvPr>
          <p:cNvSpPr>
            <a:spLocks noGrp="1" noChangeArrowheads="1"/>
          </p:cNvSpPr>
          <p:nvPr>
            <p:ph type="sldNum" sz="quarter" idx="5"/>
          </p:nvPr>
        </p:nvSpPr>
        <p:spPr>
          <a:xfrm>
            <a:off x="5778500" y="8818563"/>
            <a:ext cx="976313" cy="46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r>
              <a:rPr lang="en-US" altLang="en-US" b="0"/>
              <a:t>2  -  </a:t>
            </a:r>
            <a:fld id="{148DACF5-C24C-984D-94D6-AC2E93EF7BC9}" type="slidenum">
              <a:rPr lang="en-US" altLang="en-US" b="0" smtClean="0"/>
              <a:pPr/>
              <a:t>25</a:t>
            </a:fld>
            <a:endParaRPr lang="en-US" altLang="en-US" b="0"/>
          </a:p>
        </p:txBody>
      </p:sp>
      <p:sp>
        <p:nvSpPr>
          <p:cNvPr id="79875" name="Rectangle 2">
            <a:extLst>
              <a:ext uri="{FF2B5EF4-FFF2-40B4-BE49-F238E27FC236}">
                <a16:creationId xmlns:a16="http://schemas.microsoft.com/office/drawing/2014/main" id="{D9A5DBB0-2D97-0742-A35F-C8736017C001}"/>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B82910E2-0B29-664D-9945-8EE703B0570B}"/>
              </a:ext>
            </a:extLst>
          </p:cNvPr>
          <p:cNvSpPr>
            <a:spLocks noGrp="1" noChangeArrowheads="1"/>
          </p:cNvSpPr>
          <p:nvPr>
            <p:ph type="body" idx="1"/>
          </p:nvPr>
        </p:nvSpPr>
        <p:spPr bwMode="auto">
          <a:xfrm>
            <a:off x="698500" y="4410075"/>
            <a:ext cx="5588000" cy="41767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a:ea typeface="ＭＳ Ｐゴシック"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eaLnBrk="0" hangingPunct="0">
              <a:defRPr sz="2400">
                <a:solidFill>
                  <a:schemeClr val="tx1"/>
                </a:solidFill>
                <a:latin typeface="Arial" charset="0"/>
                <a:ea typeface="ＭＳ Ｐゴシック" charset="0"/>
                <a:cs typeface="ＭＳ Ｐゴシック" charset="0"/>
              </a:defRPr>
            </a:lvl1pPr>
            <a:lvl2pPr marL="742950" indent="-285750" defTabSz="930275" eaLnBrk="0" hangingPunct="0">
              <a:defRPr sz="2400">
                <a:solidFill>
                  <a:schemeClr val="tx1"/>
                </a:solidFill>
                <a:latin typeface="Arial" charset="0"/>
                <a:ea typeface="ＭＳ Ｐゴシック" charset="0"/>
              </a:defRPr>
            </a:lvl2pPr>
            <a:lvl3pPr marL="1143000" indent="-228600" defTabSz="930275" eaLnBrk="0" hangingPunct="0">
              <a:defRPr sz="2400">
                <a:solidFill>
                  <a:schemeClr val="tx1"/>
                </a:solidFill>
                <a:latin typeface="Arial" charset="0"/>
                <a:ea typeface="ＭＳ Ｐゴシック" charset="0"/>
              </a:defRPr>
            </a:lvl3pPr>
            <a:lvl4pPr marL="1600200" indent="-228600" defTabSz="930275" eaLnBrk="0" hangingPunct="0">
              <a:defRPr sz="2400">
                <a:solidFill>
                  <a:schemeClr val="tx1"/>
                </a:solidFill>
                <a:latin typeface="Arial" charset="0"/>
                <a:ea typeface="ＭＳ Ｐゴシック" charset="0"/>
              </a:defRPr>
            </a:lvl4pPr>
            <a:lvl5pPr marL="2057400" indent="-228600" defTabSz="930275" eaLnBrk="0" hangingPunct="0">
              <a:defRPr sz="2400">
                <a:solidFill>
                  <a:schemeClr val="tx1"/>
                </a:solidFill>
                <a:latin typeface="Arial" charset="0"/>
                <a:ea typeface="ＭＳ Ｐゴシック" charset="0"/>
              </a:defRPr>
            </a:lvl5pPr>
            <a:lvl6pPr marL="2514600" indent="-228600" algn="ctr" defTabSz="930275"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0275"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0275"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0275"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3027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ＭＳ Ｐゴシック" charset="0"/>
              </a:rPr>
              <a:t>Strategic Management  © 2017 Alan W. Kennedy</a:t>
            </a:r>
          </a:p>
        </p:txBody>
      </p:sp>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eaLnBrk="0" hangingPunct="0">
              <a:defRPr sz="2400">
                <a:solidFill>
                  <a:schemeClr val="tx1"/>
                </a:solidFill>
                <a:latin typeface="Arial" charset="0"/>
                <a:ea typeface="ＭＳ Ｐゴシック" charset="0"/>
                <a:cs typeface="ＭＳ Ｐゴシック" charset="0"/>
              </a:defRPr>
            </a:lvl1pPr>
            <a:lvl2pPr marL="742950" indent="-285750" defTabSz="930275" eaLnBrk="0" hangingPunct="0">
              <a:defRPr sz="2400">
                <a:solidFill>
                  <a:schemeClr val="tx1"/>
                </a:solidFill>
                <a:latin typeface="Arial" charset="0"/>
                <a:ea typeface="ＭＳ Ｐゴシック" charset="0"/>
              </a:defRPr>
            </a:lvl2pPr>
            <a:lvl3pPr marL="1143000" indent="-228600" defTabSz="930275" eaLnBrk="0" hangingPunct="0">
              <a:defRPr sz="2400">
                <a:solidFill>
                  <a:schemeClr val="tx1"/>
                </a:solidFill>
                <a:latin typeface="Arial" charset="0"/>
                <a:ea typeface="ＭＳ Ｐゴシック" charset="0"/>
              </a:defRPr>
            </a:lvl3pPr>
            <a:lvl4pPr marL="1600200" indent="-228600" defTabSz="930275" eaLnBrk="0" hangingPunct="0">
              <a:defRPr sz="2400">
                <a:solidFill>
                  <a:schemeClr val="tx1"/>
                </a:solidFill>
                <a:latin typeface="Arial" charset="0"/>
                <a:ea typeface="ＭＳ Ｐゴシック" charset="0"/>
              </a:defRPr>
            </a:lvl4pPr>
            <a:lvl5pPr marL="2057400" indent="-228600" defTabSz="930275" eaLnBrk="0" hangingPunct="0">
              <a:defRPr sz="2400">
                <a:solidFill>
                  <a:schemeClr val="tx1"/>
                </a:solidFill>
                <a:latin typeface="Arial" charset="0"/>
                <a:ea typeface="ＭＳ Ｐゴシック" charset="0"/>
              </a:defRPr>
            </a:lvl5pPr>
            <a:lvl6pPr marL="2514600" indent="-228600" algn="ctr" defTabSz="930275"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0275"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0275"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0275"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3027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rPr>
              <a:t>1 -   </a:t>
            </a:r>
            <a:fld id="{8F35C4F8-824D-0444-9491-B866DCF5AC37}"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30275"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FR">
              <a:latin typeface="Arial" charset="0"/>
            </a:endParaRPr>
          </a:p>
        </p:txBody>
      </p:sp>
    </p:spTree>
    <p:extLst>
      <p:ext uri="{BB962C8B-B14F-4D97-AF65-F5344CB8AC3E}">
        <p14:creationId xmlns:p14="http://schemas.microsoft.com/office/powerpoint/2010/main" val="5988198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a:extLst>
              <a:ext uri="{FF2B5EF4-FFF2-40B4-BE49-F238E27FC236}">
                <a16:creationId xmlns:a16="http://schemas.microsoft.com/office/drawing/2014/main" id="{967ED568-2E43-344B-A7CC-79067E229BE5}"/>
              </a:ext>
            </a:extLst>
          </p:cNvPr>
          <p:cNvSpPr>
            <a:spLocks noGrp="1" noRot="1" noChangeAspect="1" noChangeArrowheads="1" noTextEdit="1"/>
          </p:cNvSpPr>
          <p:nvPr>
            <p:ph type="sldImg"/>
          </p:nvPr>
        </p:nvSpPr>
        <p:spPr>
          <a:ln/>
        </p:spPr>
      </p:sp>
      <p:sp>
        <p:nvSpPr>
          <p:cNvPr id="90114" name="Notes Placeholder 2">
            <a:extLst>
              <a:ext uri="{FF2B5EF4-FFF2-40B4-BE49-F238E27FC236}">
                <a16:creationId xmlns:a16="http://schemas.microsoft.com/office/drawing/2014/main" id="{ED148CC0-BA0F-1444-93BE-30A4AD5B3C37}"/>
              </a:ext>
            </a:extLst>
          </p:cNvPr>
          <p:cNvSpPr>
            <a:spLocks noGrp="1"/>
          </p:cNvSpPr>
          <p:nvPr>
            <p:ph type="body" idx="1"/>
          </p:nvPr>
        </p:nvSpPr>
        <p:spPr bwMode="auto">
          <a:xfrm>
            <a:off x="698500" y="4410075"/>
            <a:ext cx="5588000" cy="41767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90115" name="Footer Placeholder 3">
            <a:extLst>
              <a:ext uri="{FF2B5EF4-FFF2-40B4-BE49-F238E27FC236}">
                <a16:creationId xmlns:a16="http://schemas.microsoft.com/office/drawing/2014/main" id="{6C1316AE-6887-F648-AF5A-FB599AFADEF2}"/>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r>
              <a:rPr lang="en-US" altLang="en-US" b="0"/>
              <a:t>Strategic Management © 2017 Alan W. Kennedy</a:t>
            </a:r>
          </a:p>
        </p:txBody>
      </p:sp>
      <p:sp>
        <p:nvSpPr>
          <p:cNvPr id="90116" name="Slide Number Placeholder 4">
            <a:extLst>
              <a:ext uri="{FF2B5EF4-FFF2-40B4-BE49-F238E27FC236}">
                <a16:creationId xmlns:a16="http://schemas.microsoft.com/office/drawing/2014/main" id="{A2441F84-F396-1A4C-9F70-2818B91AD7F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r>
              <a:rPr lang="en-US" altLang="en-US" b="0"/>
              <a:t>2  -  </a:t>
            </a:r>
            <a:fld id="{14B9FF99-C3F9-F147-AED8-AD1ADEF49F9E}" type="slidenum">
              <a:rPr lang="en-US" altLang="en-US" b="0" smtClean="0"/>
              <a:pPr/>
              <a:t>27</a:t>
            </a:fld>
            <a:endParaRPr lang="en-US" altLang="en-US" b="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6">
            <a:extLst>
              <a:ext uri="{FF2B5EF4-FFF2-40B4-BE49-F238E27FC236}">
                <a16:creationId xmlns:a16="http://schemas.microsoft.com/office/drawing/2014/main" id="{2A2D5154-122F-C042-AA32-584DC879E65B}"/>
              </a:ext>
            </a:extLst>
          </p:cNvPr>
          <p:cNvSpPr>
            <a:spLocks noGrp="1" noChangeArrowheads="1"/>
          </p:cNvSpPr>
          <p:nvPr>
            <p:ph type="ftr" sz="quarter" idx="4"/>
          </p:nvPr>
        </p:nvSpPr>
        <p:spPr>
          <a:xfrm>
            <a:off x="944563" y="8820150"/>
            <a:ext cx="5092700" cy="46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r>
              <a:rPr lang="en-US" altLang="en-US" b="0"/>
              <a:t>Strategic Management © 2017 Alan W. Kennedy</a:t>
            </a:r>
          </a:p>
        </p:txBody>
      </p:sp>
      <p:sp>
        <p:nvSpPr>
          <p:cNvPr id="92162" name="Rectangle 7">
            <a:extLst>
              <a:ext uri="{FF2B5EF4-FFF2-40B4-BE49-F238E27FC236}">
                <a16:creationId xmlns:a16="http://schemas.microsoft.com/office/drawing/2014/main" id="{0A2ACDED-A97A-4342-8136-F6EAAC16A0E3}"/>
              </a:ext>
            </a:extLst>
          </p:cNvPr>
          <p:cNvSpPr>
            <a:spLocks noGrp="1" noChangeArrowheads="1"/>
          </p:cNvSpPr>
          <p:nvPr>
            <p:ph type="sldNum" sz="quarter" idx="5"/>
          </p:nvPr>
        </p:nvSpPr>
        <p:spPr>
          <a:xfrm>
            <a:off x="5778500" y="8818563"/>
            <a:ext cx="976313" cy="46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r>
              <a:rPr lang="en-US" altLang="en-US" b="0"/>
              <a:t>2  -  </a:t>
            </a:r>
            <a:fld id="{5C0411B1-83AA-574D-935B-06B9D9A11A35}" type="slidenum">
              <a:rPr lang="en-US" altLang="en-US" b="0" smtClean="0"/>
              <a:pPr/>
              <a:t>28</a:t>
            </a:fld>
            <a:endParaRPr lang="en-US" altLang="en-US" b="0"/>
          </a:p>
        </p:txBody>
      </p:sp>
      <p:sp>
        <p:nvSpPr>
          <p:cNvPr id="92163" name="Rectangle 2">
            <a:extLst>
              <a:ext uri="{FF2B5EF4-FFF2-40B4-BE49-F238E27FC236}">
                <a16:creationId xmlns:a16="http://schemas.microsoft.com/office/drawing/2014/main" id="{44348DC8-9C95-6A42-9A16-074FA8B2DA98}"/>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5FDAD390-75E2-7D48-B1E0-D9A2259793AA}"/>
              </a:ext>
            </a:extLst>
          </p:cNvPr>
          <p:cNvSpPr>
            <a:spLocks noGrp="1" noChangeArrowheads="1"/>
          </p:cNvSpPr>
          <p:nvPr>
            <p:ph type="body" idx="1"/>
          </p:nvPr>
        </p:nvSpPr>
        <p:spPr bwMode="auto">
          <a:xfrm>
            <a:off x="698500" y="4410075"/>
            <a:ext cx="5588000" cy="41767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a:ea typeface="ＭＳ Ｐゴシック" panose="020B0600070205080204"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6">
            <a:extLst>
              <a:ext uri="{FF2B5EF4-FFF2-40B4-BE49-F238E27FC236}">
                <a16:creationId xmlns:a16="http://schemas.microsoft.com/office/drawing/2014/main" id="{4BD2883E-A3B8-8645-9302-9E017D7CABEE}"/>
              </a:ext>
            </a:extLst>
          </p:cNvPr>
          <p:cNvSpPr>
            <a:spLocks noGrp="1" noChangeArrowheads="1"/>
          </p:cNvSpPr>
          <p:nvPr>
            <p:ph type="ftr" sz="quarter" idx="4"/>
          </p:nvPr>
        </p:nvSpPr>
        <p:spPr>
          <a:xfrm>
            <a:off x="944563" y="8820150"/>
            <a:ext cx="5092700" cy="46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r>
              <a:rPr lang="en-US" altLang="en-US" b="0"/>
              <a:t>Strategic Management © 2017 Alan W. Kennedy</a:t>
            </a:r>
          </a:p>
        </p:txBody>
      </p:sp>
      <p:sp>
        <p:nvSpPr>
          <p:cNvPr id="94210" name="Rectangle 7">
            <a:extLst>
              <a:ext uri="{FF2B5EF4-FFF2-40B4-BE49-F238E27FC236}">
                <a16:creationId xmlns:a16="http://schemas.microsoft.com/office/drawing/2014/main" id="{67F81AE8-595F-A546-9596-5E110930D921}"/>
              </a:ext>
            </a:extLst>
          </p:cNvPr>
          <p:cNvSpPr>
            <a:spLocks noGrp="1" noChangeArrowheads="1"/>
          </p:cNvSpPr>
          <p:nvPr>
            <p:ph type="sldNum" sz="quarter" idx="5"/>
          </p:nvPr>
        </p:nvSpPr>
        <p:spPr>
          <a:xfrm>
            <a:off x="5778500" y="8818563"/>
            <a:ext cx="976313" cy="46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r>
              <a:rPr lang="en-US" altLang="en-US" b="0"/>
              <a:t>2  -  </a:t>
            </a:r>
            <a:fld id="{87905A02-A34A-F24E-8393-F71667F950D9}" type="slidenum">
              <a:rPr lang="en-US" altLang="en-US" b="0" smtClean="0"/>
              <a:pPr/>
              <a:t>29</a:t>
            </a:fld>
            <a:endParaRPr lang="en-US" altLang="en-US" b="0"/>
          </a:p>
        </p:txBody>
      </p:sp>
      <p:sp>
        <p:nvSpPr>
          <p:cNvPr id="94211" name="Rectangle 2">
            <a:extLst>
              <a:ext uri="{FF2B5EF4-FFF2-40B4-BE49-F238E27FC236}">
                <a16:creationId xmlns:a16="http://schemas.microsoft.com/office/drawing/2014/main" id="{71E9D012-77D3-6143-81CF-4FB6E826983A}"/>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D1DADC54-1B05-2A4F-AD8C-B02ADE9A22A6}"/>
              </a:ext>
            </a:extLst>
          </p:cNvPr>
          <p:cNvSpPr>
            <a:spLocks noGrp="1" noChangeArrowheads="1"/>
          </p:cNvSpPr>
          <p:nvPr>
            <p:ph type="body" idx="1"/>
          </p:nvPr>
        </p:nvSpPr>
        <p:spPr bwMode="auto">
          <a:xfrm>
            <a:off x="698500" y="4410075"/>
            <a:ext cx="5588000" cy="41767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eaLnBrk="0" hangingPunct="0">
              <a:defRPr sz="2400">
                <a:solidFill>
                  <a:schemeClr val="tx1"/>
                </a:solidFill>
                <a:latin typeface="Arial" charset="0"/>
                <a:ea typeface="ＭＳ Ｐゴシック" charset="0"/>
                <a:cs typeface="ＭＳ Ｐゴシック" charset="0"/>
              </a:defRPr>
            </a:lvl1pPr>
            <a:lvl2pPr marL="742950" indent="-285750" defTabSz="930275" eaLnBrk="0" hangingPunct="0">
              <a:defRPr sz="2400">
                <a:solidFill>
                  <a:schemeClr val="tx1"/>
                </a:solidFill>
                <a:latin typeface="Arial" charset="0"/>
                <a:ea typeface="ＭＳ Ｐゴシック" charset="0"/>
              </a:defRPr>
            </a:lvl2pPr>
            <a:lvl3pPr marL="1143000" indent="-228600" defTabSz="930275" eaLnBrk="0" hangingPunct="0">
              <a:defRPr sz="2400">
                <a:solidFill>
                  <a:schemeClr val="tx1"/>
                </a:solidFill>
                <a:latin typeface="Arial" charset="0"/>
                <a:ea typeface="ＭＳ Ｐゴシック" charset="0"/>
              </a:defRPr>
            </a:lvl3pPr>
            <a:lvl4pPr marL="1600200" indent="-228600" defTabSz="930275" eaLnBrk="0" hangingPunct="0">
              <a:defRPr sz="2400">
                <a:solidFill>
                  <a:schemeClr val="tx1"/>
                </a:solidFill>
                <a:latin typeface="Arial" charset="0"/>
                <a:ea typeface="ＭＳ Ｐゴシック" charset="0"/>
              </a:defRPr>
            </a:lvl4pPr>
            <a:lvl5pPr marL="2057400" indent="-228600" defTabSz="930275" eaLnBrk="0" hangingPunct="0">
              <a:defRPr sz="2400">
                <a:solidFill>
                  <a:schemeClr val="tx1"/>
                </a:solidFill>
                <a:latin typeface="Arial" charset="0"/>
                <a:ea typeface="ＭＳ Ｐゴシック" charset="0"/>
              </a:defRPr>
            </a:lvl5pPr>
            <a:lvl6pPr marL="2514600" indent="-228600" algn="ctr" defTabSz="930275"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0275"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0275"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0275"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3027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ＭＳ Ｐゴシック" charset="0"/>
              </a:rPr>
              <a:t>Strategic Management  © 2017 Alan W. Kennedy</a:t>
            </a:r>
          </a:p>
        </p:txBody>
      </p:sp>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eaLnBrk="0" hangingPunct="0">
              <a:defRPr sz="2400">
                <a:solidFill>
                  <a:schemeClr val="tx1"/>
                </a:solidFill>
                <a:latin typeface="Arial" charset="0"/>
                <a:ea typeface="ＭＳ Ｐゴシック" charset="0"/>
                <a:cs typeface="ＭＳ Ｐゴシック" charset="0"/>
              </a:defRPr>
            </a:lvl1pPr>
            <a:lvl2pPr marL="742950" indent="-285750" defTabSz="930275" eaLnBrk="0" hangingPunct="0">
              <a:defRPr sz="2400">
                <a:solidFill>
                  <a:schemeClr val="tx1"/>
                </a:solidFill>
                <a:latin typeface="Arial" charset="0"/>
                <a:ea typeface="ＭＳ Ｐゴシック" charset="0"/>
              </a:defRPr>
            </a:lvl2pPr>
            <a:lvl3pPr marL="1143000" indent="-228600" defTabSz="930275" eaLnBrk="0" hangingPunct="0">
              <a:defRPr sz="2400">
                <a:solidFill>
                  <a:schemeClr val="tx1"/>
                </a:solidFill>
                <a:latin typeface="Arial" charset="0"/>
                <a:ea typeface="ＭＳ Ｐゴシック" charset="0"/>
              </a:defRPr>
            </a:lvl3pPr>
            <a:lvl4pPr marL="1600200" indent="-228600" defTabSz="930275" eaLnBrk="0" hangingPunct="0">
              <a:defRPr sz="2400">
                <a:solidFill>
                  <a:schemeClr val="tx1"/>
                </a:solidFill>
                <a:latin typeface="Arial" charset="0"/>
                <a:ea typeface="ＭＳ Ｐゴシック" charset="0"/>
              </a:defRPr>
            </a:lvl4pPr>
            <a:lvl5pPr marL="2057400" indent="-228600" defTabSz="930275" eaLnBrk="0" hangingPunct="0">
              <a:defRPr sz="2400">
                <a:solidFill>
                  <a:schemeClr val="tx1"/>
                </a:solidFill>
                <a:latin typeface="Arial" charset="0"/>
                <a:ea typeface="ＭＳ Ｐゴシック" charset="0"/>
              </a:defRPr>
            </a:lvl5pPr>
            <a:lvl6pPr marL="2514600" indent="-228600" algn="ctr" defTabSz="930275"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0275"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0275"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0275"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3027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rPr>
              <a:t>1 -   </a:t>
            </a:r>
            <a:fld id="{8F35C4F8-824D-0444-9491-B866DCF5AC37}"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30275"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FR">
              <a:latin typeface="Arial" charset="0"/>
            </a:endParaRPr>
          </a:p>
        </p:txBody>
      </p:sp>
    </p:spTree>
    <p:extLst>
      <p:ext uri="{BB962C8B-B14F-4D97-AF65-F5344CB8AC3E}">
        <p14:creationId xmlns:p14="http://schemas.microsoft.com/office/powerpoint/2010/main" val="20693233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6">
            <a:extLst>
              <a:ext uri="{FF2B5EF4-FFF2-40B4-BE49-F238E27FC236}">
                <a16:creationId xmlns:a16="http://schemas.microsoft.com/office/drawing/2014/main" id="{8D46538C-7B29-2144-933C-564F834CBBB2}"/>
              </a:ext>
            </a:extLst>
          </p:cNvPr>
          <p:cNvSpPr>
            <a:spLocks noGrp="1" noChangeArrowheads="1"/>
          </p:cNvSpPr>
          <p:nvPr>
            <p:ph type="ftr" sz="quarter" idx="4"/>
          </p:nvPr>
        </p:nvSpPr>
        <p:spPr>
          <a:xfrm>
            <a:off x="944563" y="8820150"/>
            <a:ext cx="5092700" cy="46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r>
              <a:rPr lang="en-US" altLang="en-US" b="0"/>
              <a:t>Strategic Management © 2017 Alan W. Kennedy</a:t>
            </a:r>
          </a:p>
        </p:txBody>
      </p:sp>
      <p:sp>
        <p:nvSpPr>
          <p:cNvPr id="96258" name="Rectangle 7">
            <a:extLst>
              <a:ext uri="{FF2B5EF4-FFF2-40B4-BE49-F238E27FC236}">
                <a16:creationId xmlns:a16="http://schemas.microsoft.com/office/drawing/2014/main" id="{D577C87C-989B-1946-95A5-A240AA072122}"/>
              </a:ext>
            </a:extLst>
          </p:cNvPr>
          <p:cNvSpPr>
            <a:spLocks noGrp="1" noChangeArrowheads="1"/>
          </p:cNvSpPr>
          <p:nvPr>
            <p:ph type="sldNum" sz="quarter" idx="5"/>
          </p:nvPr>
        </p:nvSpPr>
        <p:spPr>
          <a:xfrm>
            <a:off x="5778500" y="8818563"/>
            <a:ext cx="976313" cy="46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r>
              <a:rPr lang="en-US" altLang="en-US" b="0"/>
              <a:t>2  -  </a:t>
            </a:r>
            <a:fld id="{71776A91-DC55-534F-8456-60BF95018A37}" type="slidenum">
              <a:rPr lang="en-US" altLang="en-US" b="0" smtClean="0"/>
              <a:pPr/>
              <a:t>30</a:t>
            </a:fld>
            <a:endParaRPr lang="en-US" altLang="en-US" b="0"/>
          </a:p>
        </p:txBody>
      </p:sp>
      <p:sp>
        <p:nvSpPr>
          <p:cNvPr id="96259" name="Rectangle 2">
            <a:extLst>
              <a:ext uri="{FF2B5EF4-FFF2-40B4-BE49-F238E27FC236}">
                <a16:creationId xmlns:a16="http://schemas.microsoft.com/office/drawing/2014/main" id="{FDFCDDB0-BD62-3846-8EBB-271C5FA41DB5}"/>
              </a:ext>
            </a:extLst>
          </p:cNvPr>
          <p:cNvSpPr>
            <a:spLocks noGrp="1" noRot="1" noChangeAspect="1" noChangeArrowheads="1" noTextEdit="1"/>
          </p:cNvSpPr>
          <p:nvPr>
            <p:ph type="sldImg"/>
          </p:nvPr>
        </p:nvSpPr>
        <p:spPr>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eaLnBrk="0" hangingPunct="0">
              <a:defRPr sz="2400">
                <a:solidFill>
                  <a:schemeClr val="tx1"/>
                </a:solidFill>
                <a:latin typeface="Arial" charset="0"/>
                <a:ea typeface="ＭＳ Ｐゴシック" charset="0"/>
                <a:cs typeface="ＭＳ Ｐゴシック" charset="0"/>
              </a:defRPr>
            </a:lvl1pPr>
            <a:lvl2pPr marL="742950" indent="-285750" defTabSz="930275" eaLnBrk="0" hangingPunct="0">
              <a:defRPr sz="2400">
                <a:solidFill>
                  <a:schemeClr val="tx1"/>
                </a:solidFill>
                <a:latin typeface="Arial" charset="0"/>
                <a:ea typeface="ＭＳ Ｐゴシック" charset="0"/>
              </a:defRPr>
            </a:lvl2pPr>
            <a:lvl3pPr marL="1143000" indent="-228600" defTabSz="930275" eaLnBrk="0" hangingPunct="0">
              <a:defRPr sz="2400">
                <a:solidFill>
                  <a:schemeClr val="tx1"/>
                </a:solidFill>
                <a:latin typeface="Arial" charset="0"/>
                <a:ea typeface="ＭＳ Ｐゴシック" charset="0"/>
              </a:defRPr>
            </a:lvl3pPr>
            <a:lvl4pPr marL="1600200" indent="-228600" defTabSz="930275" eaLnBrk="0" hangingPunct="0">
              <a:defRPr sz="2400">
                <a:solidFill>
                  <a:schemeClr val="tx1"/>
                </a:solidFill>
                <a:latin typeface="Arial" charset="0"/>
                <a:ea typeface="ＭＳ Ｐゴシック" charset="0"/>
              </a:defRPr>
            </a:lvl4pPr>
            <a:lvl5pPr marL="2057400" indent="-228600" defTabSz="930275" eaLnBrk="0" hangingPunct="0">
              <a:defRPr sz="2400">
                <a:solidFill>
                  <a:schemeClr val="tx1"/>
                </a:solidFill>
                <a:latin typeface="Arial" charset="0"/>
                <a:ea typeface="ＭＳ Ｐゴシック" charset="0"/>
              </a:defRPr>
            </a:lvl5pPr>
            <a:lvl6pPr marL="2514600" indent="-228600" algn="ctr" defTabSz="930275"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0275"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0275"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0275"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3027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ＭＳ Ｐゴシック" charset="0"/>
              </a:rPr>
              <a:t>Strategic Management  © 2017 Alan W. Kennedy</a:t>
            </a:r>
          </a:p>
        </p:txBody>
      </p:sp>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eaLnBrk="0" hangingPunct="0">
              <a:defRPr sz="2400">
                <a:solidFill>
                  <a:schemeClr val="tx1"/>
                </a:solidFill>
                <a:latin typeface="Arial" charset="0"/>
                <a:ea typeface="ＭＳ Ｐゴシック" charset="0"/>
                <a:cs typeface="ＭＳ Ｐゴシック" charset="0"/>
              </a:defRPr>
            </a:lvl1pPr>
            <a:lvl2pPr marL="742950" indent="-285750" defTabSz="930275" eaLnBrk="0" hangingPunct="0">
              <a:defRPr sz="2400">
                <a:solidFill>
                  <a:schemeClr val="tx1"/>
                </a:solidFill>
                <a:latin typeface="Arial" charset="0"/>
                <a:ea typeface="ＭＳ Ｐゴシック" charset="0"/>
              </a:defRPr>
            </a:lvl2pPr>
            <a:lvl3pPr marL="1143000" indent="-228600" defTabSz="930275" eaLnBrk="0" hangingPunct="0">
              <a:defRPr sz="2400">
                <a:solidFill>
                  <a:schemeClr val="tx1"/>
                </a:solidFill>
                <a:latin typeface="Arial" charset="0"/>
                <a:ea typeface="ＭＳ Ｐゴシック" charset="0"/>
              </a:defRPr>
            </a:lvl3pPr>
            <a:lvl4pPr marL="1600200" indent="-228600" defTabSz="930275" eaLnBrk="0" hangingPunct="0">
              <a:defRPr sz="2400">
                <a:solidFill>
                  <a:schemeClr val="tx1"/>
                </a:solidFill>
                <a:latin typeface="Arial" charset="0"/>
                <a:ea typeface="ＭＳ Ｐゴシック" charset="0"/>
              </a:defRPr>
            </a:lvl4pPr>
            <a:lvl5pPr marL="2057400" indent="-228600" defTabSz="930275" eaLnBrk="0" hangingPunct="0">
              <a:defRPr sz="2400">
                <a:solidFill>
                  <a:schemeClr val="tx1"/>
                </a:solidFill>
                <a:latin typeface="Arial" charset="0"/>
                <a:ea typeface="ＭＳ Ｐゴシック" charset="0"/>
              </a:defRPr>
            </a:lvl5pPr>
            <a:lvl6pPr marL="2514600" indent="-228600" algn="ctr" defTabSz="930275"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0275"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0275"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0275"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3027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rPr>
              <a:t>1 -   </a:t>
            </a:r>
            <a:fld id="{8F35C4F8-824D-0444-9491-B866DCF5AC37}"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30275"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FR">
              <a:latin typeface="Arial" charset="0"/>
            </a:endParaRPr>
          </a:p>
        </p:txBody>
      </p:sp>
    </p:spTree>
    <p:extLst>
      <p:ext uri="{BB962C8B-B14F-4D97-AF65-F5344CB8AC3E}">
        <p14:creationId xmlns:p14="http://schemas.microsoft.com/office/powerpoint/2010/main" val="42624223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6">
            <a:extLst>
              <a:ext uri="{FF2B5EF4-FFF2-40B4-BE49-F238E27FC236}">
                <a16:creationId xmlns:a16="http://schemas.microsoft.com/office/drawing/2014/main" id="{E6A88070-350F-2045-8AC9-80F2E5A66D77}"/>
              </a:ext>
            </a:extLst>
          </p:cNvPr>
          <p:cNvSpPr>
            <a:spLocks noGrp="1" noChangeArrowheads="1"/>
          </p:cNvSpPr>
          <p:nvPr>
            <p:ph type="ftr" sz="quarter" idx="4"/>
          </p:nvPr>
        </p:nvSpPr>
        <p:spPr>
          <a:xfrm>
            <a:off x="944563" y="8820150"/>
            <a:ext cx="5092700" cy="46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r>
              <a:rPr lang="en-US" altLang="en-US" b="0"/>
              <a:t>Strategic Management © 2017 Alan W. Kennedy</a:t>
            </a:r>
          </a:p>
        </p:txBody>
      </p:sp>
      <p:sp>
        <p:nvSpPr>
          <p:cNvPr id="98306" name="Rectangle 7">
            <a:extLst>
              <a:ext uri="{FF2B5EF4-FFF2-40B4-BE49-F238E27FC236}">
                <a16:creationId xmlns:a16="http://schemas.microsoft.com/office/drawing/2014/main" id="{4743D3EC-3217-E547-950F-A54935119334}"/>
              </a:ext>
            </a:extLst>
          </p:cNvPr>
          <p:cNvSpPr>
            <a:spLocks noGrp="1" noChangeArrowheads="1"/>
          </p:cNvSpPr>
          <p:nvPr>
            <p:ph type="sldNum" sz="quarter" idx="5"/>
          </p:nvPr>
        </p:nvSpPr>
        <p:spPr>
          <a:xfrm>
            <a:off x="5778500" y="8818563"/>
            <a:ext cx="976313" cy="46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r>
              <a:rPr lang="en-US" altLang="en-US" b="0"/>
              <a:t>2  -  </a:t>
            </a:r>
            <a:fld id="{F8652A7F-1212-5A46-A468-400FF67179DE}" type="slidenum">
              <a:rPr lang="en-US" altLang="en-US" b="0" smtClean="0"/>
              <a:pPr/>
              <a:t>32</a:t>
            </a:fld>
            <a:endParaRPr lang="en-US" altLang="en-US" b="0"/>
          </a:p>
        </p:txBody>
      </p:sp>
      <p:sp>
        <p:nvSpPr>
          <p:cNvPr id="98307" name="Rectangle 2">
            <a:extLst>
              <a:ext uri="{FF2B5EF4-FFF2-40B4-BE49-F238E27FC236}">
                <a16:creationId xmlns:a16="http://schemas.microsoft.com/office/drawing/2014/main" id="{6084278D-37A5-5E40-B1BA-C3E52F004D76}"/>
              </a:ext>
            </a:extLst>
          </p:cNvPr>
          <p:cNvSpPr>
            <a:spLocks noGrp="1" noRot="1" noChangeAspect="1" noChangeArrowheads="1" noTextEdit="1"/>
          </p:cNvSpPr>
          <p:nvPr>
            <p:ph type="sldImg"/>
          </p:nvPr>
        </p:nvSpPr>
        <p:spPr>
          <a:ln/>
        </p:spPr>
      </p:sp>
      <p:sp>
        <p:nvSpPr>
          <p:cNvPr id="98308" name="Rectangle 3">
            <a:extLst>
              <a:ext uri="{FF2B5EF4-FFF2-40B4-BE49-F238E27FC236}">
                <a16:creationId xmlns:a16="http://schemas.microsoft.com/office/drawing/2014/main" id="{A8B6CC00-72D8-4549-822F-8C387BD2A21F}"/>
              </a:ext>
            </a:extLst>
          </p:cNvPr>
          <p:cNvSpPr>
            <a:spLocks noGrp="1" noChangeArrowheads="1"/>
          </p:cNvSpPr>
          <p:nvPr>
            <p:ph type="body" idx="1"/>
          </p:nvPr>
        </p:nvSpPr>
        <p:spPr bwMode="auto">
          <a:xfrm>
            <a:off x="698500" y="4410075"/>
            <a:ext cx="5588000" cy="41767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a:ea typeface="ＭＳ Ｐゴシック" panose="020B0600070205080204"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6">
            <a:extLst>
              <a:ext uri="{FF2B5EF4-FFF2-40B4-BE49-F238E27FC236}">
                <a16:creationId xmlns:a16="http://schemas.microsoft.com/office/drawing/2014/main" id="{789E75CF-645A-A141-A905-8247FC621A92}"/>
              </a:ext>
            </a:extLst>
          </p:cNvPr>
          <p:cNvSpPr>
            <a:spLocks noGrp="1" noChangeArrowheads="1"/>
          </p:cNvSpPr>
          <p:nvPr>
            <p:ph type="ftr" sz="quarter" idx="4"/>
          </p:nvPr>
        </p:nvSpPr>
        <p:spPr>
          <a:xfrm>
            <a:off x="944563" y="8820150"/>
            <a:ext cx="5092700" cy="46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r>
              <a:rPr lang="en-US" altLang="en-US" b="0"/>
              <a:t>Strategic Management © 2017 Alan W. Kennedy</a:t>
            </a:r>
          </a:p>
        </p:txBody>
      </p:sp>
      <p:sp>
        <p:nvSpPr>
          <p:cNvPr id="100354" name="Rectangle 7">
            <a:extLst>
              <a:ext uri="{FF2B5EF4-FFF2-40B4-BE49-F238E27FC236}">
                <a16:creationId xmlns:a16="http://schemas.microsoft.com/office/drawing/2014/main" id="{D16477BF-241D-4D4E-BAD7-8F1201F66399}"/>
              </a:ext>
            </a:extLst>
          </p:cNvPr>
          <p:cNvSpPr>
            <a:spLocks noGrp="1" noChangeArrowheads="1"/>
          </p:cNvSpPr>
          <p:nvPr>
            <p:ph type="sldNum" sz="quarter" idx="5"/>
          </p:nvPr>
        </p:nvSpPr>
        <p:spPr>
          <a:xfrm>
            <a:off x="5778500" y="8818563"/>
            <a:ext cx="976313" cy="46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r>
              <a:rPr lang="en-US" altLang="en-US" b="0"/>
              <a:t>2  -  </a:t>
            </a:r>
            <a:fld id="{5299CEF5-5AA5-6E46-847D-46B01E8BD8F0}" type="slidenum">
              <a:rPr lang="en-US" altLang="en-US" b="0" smtClean="0"/>
              <a:pPr/>
              <a:t>33</a:t>
            </a:fld>
            <a:endParaRPr lang="en-US" altLang="en-US" b="0"/>
          </a:p>
        </p:txBody>
      </p:sp>
      <p:sp>
        <p:nvSpPr>
          <p:cNvPr id="100355" name="Rectangle 2">
            <a:extLst>
              <a:ext uri="{FF2B5EF4-FFF2-40B4-BE49-F238E27FC236}">
                <a16:creationId xmlns:a16="http://schemas.microsoft.com/office/drawing/2014/main" id="{D8DF0556-3C13-6849-9740-CFBE46163052}"/>
              </a:ext>
            </a:extLst>
          </p:cNvPr>
          <p:cNvSpPr>
            <a:spLocks noGrp="1" noRot="1" noChangeAspect="1" noChangeArrowheads="1" noTextEdit="1"/>
          </p:cNvSpPr>
          <p:nvPr>
            <p:ph type="sldImg"/>
          </p:nvPr>
        </p:nvSpPr>
        <p:spPr>
          <a:ln/>
        </p:spPr>
      </p:sp>
      <p:sp>
        <p:nvSpPr>
          <p:cNvPr id="100356" name="Rectangle 3">
            <a:extLst>
              <a:ext uri="{FF2B5EF4-FFF2-40B4-BE49-F238E27FC236}">
                <a16:creationId xmlns:a16="http://schemas.microsoft.com/office/drawing/2014/main" id="{6D7F0DF5-2029-514B-AF03-8CE315A71C0B}"/>
              </a:ext>
            </a:extLst>
          </p:cNvPr>
          <p:cNvSpPr>
            <a:spLocks noGrp="1" noChangeArrowheads="1"/>
          </p:cNvSpPr>
          <p:nvPr>
            <p:ph type="body" idx="1"/>
          </p:nvPr>
        </p:nvSpPr>
        <p:spPr bwMode="auto">
          <a:xfrm>
            <a:off x="698500" y="4410075"/>
            <a:ext cx="5588000" cy="41767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a:ea typeface="ＭＳ Ｐゴシック" panose="020B0600070205080204"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6">
            <a:extLst>
              <a:ext uri="{FF2B5EF4-FFF2-40B4-BE49-F238E27FC236}">
                <a16:creationId xmlns:a16="http://schemas.microsoft.com/office/drawing/2014/main" id="{3398F891-678A-D94E-9EBF-4CE7D76537C0}"/>
              </a:ext>
            </a:extLst>
          </p:cNvPr>
          <p:cNvSpPr>
            <a:spLocks noGrp="1" noChangeArrowheads="1"/>
          </p:cNvSpPr>
          <p:nvPr>
            <p:ph type="ftr" sz="quarter" idx="4"/>
          </p:nvPr>
        </p:nvSpPr>
        <p:spPr>
          <a:xfrm>
            <a:off x="944563" y="8820150"/>
            <a:ext cx="5092700" cy="46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r>
              <a:rPr lang="en-US" altLang="en-US" b="0"/>
              <a:t>Strategic Management © 2017 Alan W. Kennedy</a:t>
            </a:r>
          </a:p>
        </p:txBody>
      </p:sp>
      <p:sp>
        <p:nvSpPr>
          <p:cNvPr id="102402" name="Rectangle 7">
            <a:extLst>
              <a:ext uri="{FF2B5EF4-FFF2-40B4-BE49-F238E27FC236}">
                <a16:creationId xmlns:a16="http://schemas.microsoft.com/office/drawing/2014/main" id="{F33225D3-3763-4E47-8F96-3ABEB8B6E112}"/>
              </a:ext>
            </a:extLst>
          </p:cNvPr>
          <p:cNvSpPr>
            <a:spLocks noGrp="1" noChangeArrowheads="1"/>
          </p:cNvSpPr>
          <p:nvPr>
            <p:ph type="sldNum" sz="quarter" idx="5"/>
          </p:nvPr>
        </p:nvSpPr>
        <p:spPr>
          <a:xfrm>
            <a:off x="5778500" y="8818563"/>
            <a:ext cx="976313" cy="46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r>
              <a:rPr lang="en-US" altLang="en-US" b="0"/>
              <a:t>2  -  </a:t>
            </a:r>
            <a:fld id="{F3480DDC-C9FF-AC46-ADAE-BA22F5FA358D}" type="slidenum">
              <a:rPr lang="en-US" altLang="en-US" b="0" smtClean="0"/>
              <a:pPr/>
              <a:t>34</a:t>
            </a:fld>
            <a:endParaRPr lang="en-US" altLang="en-US" b="0"/>
          </a:p>
        </p:txBody>
      </p:sp>
      <p:sp>
        <p:nvSpPr>
          <p:cNvPr id="102403" name="Rectangle 2">
            <a:extLst>
              <a:ext uri="{FF2B5EF4-FFF2-40B4-BE49-F238E27FC236}">
                <a16:creationId xmlns:a16="http://schemas.microsoft.com/office/drawing/2014/main" id="{2F7351D7-ED62-9B40-9F85-C3E2B5CE2804}"/>
              </a:ext>
            </a:extLst>
          </p:cNvPr>
          <p:cNvSpPr>
            <a:spLocks noGrp="1" noRot="1" noChangeAspect="1" noChangeArrowheads="1" noTextEdit="1"/>
          </p:cNvSpPr>
          <p:nvPr>
            <p:ph type="sldImg"/>
          </p:nvPr>
        </p:nvSpPr>
        <p:spPr>
          <a:ln/>
        </p:spPr>
      </p:sp>
      <p:sp>
        <p:nvSpPr>
          <p:cNvPr id="102404" name="Rectangle 3">
            <a:extLst>
              <a:ext uri="{FF2B5EF4-FFF2-40B4-BE49-F238E27FC236}">
                <a16:creationId xmlns:a16="http://schemas.microsoft.com/office/drawing/2014/main" id="{94653394-EB0B-514A-97A1-DCD0FAE78622}"/>
              </a:ext>
            </a:extLst>
          </p:cNvPr>
          <p:cNvSpPr>
            <a:spLocks noGrp="1" noChangeArrowheads="1"/>
          </p:cNvSpPr>
          <p:nvPr>
            <p:ph type="body" idx="1"/>
          </p:nvPr>
        </p:nvSpPr>
        <p:spPr bwMode="auto">
          <a:xfrm>
            <a:off x="698500" y="4410075"/>
            <a:ext cx="5588000" cy="41767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a:ea typeface="ＭＳ Ｐゴシック" panose="020B0600070205080204"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6">
            <a:extLst>
              <a:ext uri="{FF2B5EF4-FFF2-40B4-BE49-F238E27FC236}">
                <a16:creationId xmlns:a16="http://schemas.microsoft.com/office/drawing/2014/main" id="{3C9697E9-2585-5D44-9DC2-201EBE3BE7A9}"/>
              </a:ext>
            </a:extLst>
          </p:cNvPr>
          <p:cNvSpPr>
            <a:spLocks noGrp="1" noChangeArrowheads="1"/>
          </p:cNvSpPr>
          <p:nvPr>
            <p:ph type="ftr" sz="quarter" idx="4"/>
          </p:nvPr>
        </p:nvSpPr>
        <p:spPr>
          <a:xfrm>
            <a:off x="944563" y="8820150"/>
            <a:ext cx="5092700" cy="46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r>
              <a:rPr lang="en-US" altLang="en-US" b="0"/>
              <a:t>Strategic Management © 2017 Alan W. Kennedy</a:t>
            </a:r>
          </a:p>
        </p:txBody>
      </p:sp>
      <p:sp>
        <p:nvSpPr>
          <p:cNvPr id="104450" name="Rectangle 7">
            <a:extLst>
              <a:ext uri="{FF2B5EF4-FFF2-40B4-BE49-F238E27FC236}">
                <a16:creationId xmlns:a16="http://schemas.microsoft.com/office/drawing/2014/main" id="{69C3D197-F571-E746-A793-ADCC0A28EF99}"/>
              </a:ext>
            </a:extLst>
          </p:cNvPr>
          <p:cNvSpPr>
            <a:spLocks noGrp="1" noChangeArrowheads="1"/>
          </p:cNvSpPr>
          <p:nvPr>
            <p:ph type="sldNum" sz="quarter" idx="5"/>
          </p:nvPr>
        </p:nvSpPr>
        <p:spPr>
          <a:xfrm>
            <a:off x="5778500" y="8818563"/>
            <a:ext cx="976313" cy="46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r>
              <a:rPr lang="en-US" altLang="en-US" b="0"/>
              <a:t>2  -  </a:t>
            </a:r>
            <a:fld id="{78ABCA3A-C233-3A42-9E52-D638A905E5CB}" type="slidenum">
              <a:rPr lang="en-US" altLang="en-US" b="0" smtClean="0"/>
              <a:pPr/>
              <a:t>35</a:t>
            </a:fld>
            <a:endParaRPr lang="en-US" altLang="en-US" b="0"/>
          </a:p>
        </p:txBody>
      </p:sp>
      <p:sp>
        <p:nvSpPr>
          <p:cNvPr id="104451" name="Rectangle 2">
            <a:extLst>
              <a:ext uri="{FF2B5EF4-FFF2-40B4-BE49-F238E27FC236}">
                <a16:creationId xmlns:a16="http://schemas.microsoft.com/office/drawing/2014/main" id="{B5A922F9-D745-5C46-9D42-312F50A38958}"/>
              </a:ext>
            </a:extLst>
          </p:cNvPr>
          <p:cNvSpPr>
            <a:spLocks noGrp="1" noRot="1" noChangeAspect="1" noChangeArrowheads="1" noTextEdit="1"/>
          </p:cNvSpPr>
          <p:nvPr>
            <p:ph type="sldImg"/>
          </p:nvPr>
        </p:nvSpPr>
        <p:spPr>
          <a:ln/>
        </p:spPr>
      </p:sp>
      <p:sp>
        <p:nvSpPr>
          <p:cNvPr id="104452" name="Rectangle 3">
            <a:extLst>
              <a:ext uri="{FF2B5EF4-FFF2-40B4-BE49-F238E27FC236}">
                <a16:creationId xmlns:a16="http://schemas.microsoft.com/office/drawing/2014/main" id="{737B253B-9B6F-9E46-8F8E-E8F4AB71C2C6}"/>
              </a:ext>
            </a:extLst>
          </p:cNvPr>
          <p:cNvSpPr>
            <a:spLocks noGrp="1" noChangeArrowheads="1"/>
          </p:cNvSpPr>
          <p:nvPr>
            <p:ph type="body" idx="1"/>
          </p:nvPr>
        </p:nvSpPr>
        <p:spPr bwMode="auto">
          <a:xfrm>
            <a:off x="698500" y="4410075"/>
            <a:ext cx="5588000" cy="41767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a:ea typeface="ＭＳ Ｐゴシック" panose="020B0600070205080204"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eaLnBrk="0" hangingPunct="0">
              <a:defRPr sz="2400">
                <a:solidFill>
                  <a:schemeClr val="tx1"/>
                </a:solidFill>
                <a:latin typeface="Arial" charset="0"/>
                <a:ea typeface="ＭＳ Ｐゴシック" charset="0"/>
                <a:cs typeface="ＭＳ Ｐゴシック" charset="0"/>
              </a:defRPr>
            </a:lvl1pPr>
            <a:lvl2pPr marL="742950" indent="-285750" defTabSz="930275" eaLnBrk="0" hangingPunct="0">
              <a:defRPr sz="2400">
                <a:solidFill>
                  <a:schemeClr val="tx1"/>
                </a:solidFill>
                <a:latin typeface="Arial" charset="0"/>
                <a:ea typeface="ＭＳ Ｐゴシック" charset="0"/>
              </a:defRPr>
            </a:lvl2pPr>
            <a:lvl3pPr marL="1143000" indent="-228600" defTabSz="930275" eaLnBrk="0" hangingPunct="0">
              <a:defRPr sz="2400">
                <a:solidFill>
                  <a:schemeClr val="tx1"/>
                </a:solidFill>
                <a:latin typeface="Arial" charset="0"/>
                <a:ea typeface="ＭＳ Ｐゴシック" charset="0"/>
              </a:defRPr>
            </a:lvl3pPr>
            <a:lvl4pPr marL="1600200" indent="-228600" defTabSz="930275" eaLnBrk="0" hangingPunct="0">
              <a:defRPr sz="2400">
                <a:solidFill>
                  <a:schemeClr val="tx1"/>
                </a:solidFill>
                <a:latin typeface="Arial" charset="0"/>
                <a:ea typeface="ＭＳ Ｐゴシック" charset="0"/>
              </a:defRPr>
            </a:lvl4pPr>
            <a:lvl5pPr marL="2057400" indent="-228600" defTabSz="930275" eaLnBrk="0" hangingPunct="0">
              <a:defRPr sz="2400">
                <a:solidFill>
                  <a:schemeClr val="tx1"/>
                </a:solidFill>
                <a:latin typeface="Arial" charset="0"/>
                <a:ea typeface="ＭＳ Ｐゴシック" charset="0"/>
              </a:defRPr>
            </a:lvl5pPr>
            <a:lvl6pPr marL="2514600" indent="-228600" algn="ctr" defTabSz="930275"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0275"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0275"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0275"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3027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ＭＳ Ｐゴシック" charset="0"/>
              </a:rPr>
              <a:t>Strategic Management  © 2017 Alan W. Kennedy</a:t>
            </a:r>
          </a:p>
        </p:txBody>
      </p:sp>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eaLnBrk="0" hangingPunct="0">
              <a:defRPr sz="2400">
                <a:solidFill>
                  <a:schemeClr val="tx1"/>
                </a:solidFill>
                <a:latin typeface="Arial" charset="0"/>
                <a:ea typeface="ＭＳ Ｐゴシック" charset="0"/>
                <a:cs typeface="ＭＳ Ｐゴシック" charset="0"/>
              </a:defRPr>
            </a:lvl1pPr>
            <a:lvl2pPr marL="742950" indent="-285750" defTabSz="930275" eaLnBrk="0" hangingPunct="0">
              <a:defRPr sz="2400">
                <a:solidFill>
                  <a:schemeClr val="tx1"/>
                </a:solidFill>
                <a:latin typeface="Arial" charset="0"/>
                <a:ea typeface="ＭＳ Ｐゴシック" charset="0"/>
              </a:defRPr>
            </a:lvl2pPr>
            <a:lvl3pPr marL="1143000" indent="-228600" defTabSz="930275" eaLnBrk="0" hangingPunct="0">
              <a:defRPr sz="2400">
                <a:solidFill>
                  <a:schemeClr val="tx1"/>
                </a:solidFill>
                <a:latin typeface="Arial" charset="0"/>
                <a:ea typeface="ＭＳ Ｐゴシック" charset="0"/>
              </a:defRPr>
            </a:lvl3pPr>
            <a:lvl4pPr marL="1600200" indent="-228600" defTabSz="930275" eaLnBrk="0" hangingPunct="0">
              <a:defRPr sz="2400">
                <a:solidFill>
                  <a:schemeClr val="tx1"/>
                </a:solidFill>
                <a:latin typeface="Arial" charset="0"/>
                <a:ea typeface="ＭＳ Ｐゴシック" charset="0"/>
              </a:defRPr>
            </a:lvl4pPr>
            <a:lvl5pPr marL="2057400" indent="-228600" defTabSz="930275" eaLnBrk="0" hangingPunct="0">
              <a:defRPr sz="2400">
                <a:solidFill>
                  <a:schemeClr val="tx1"/>
                </a:solidFill>
                <a:latin typeface="Arial" charset="0"/>
                <a:ea typeface="ＭＳ Ｐゴシック" charset="0"/>
              </a:defRPr>
            </a:lvl5pPr>
            <a:lvl6pPr marL="2514600" indent="-228600" algn="ctr" defTabSz="930275"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0275"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0275"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0275"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3027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rPr>
              <a:t>1 -   </a:t>
            </a:r>
            <a:fld id="{8F35C4F8-824D-0444-9491-B866DCF5AC37}"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30275"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FR">
              <a:latin typeface="Arial" charset="0"/>
            </a:endParaRPr>
          </a:p>
        </p:txBody>
      </p:sp>
    </p:spTree>
    <p:extLst>
      <p:ext uri="{BB962C8B-B14F-4D97-AF65-F5344CB8AC3E}">
        <p14:creationId xmlns:p14="http://schemas.microsoft.com/office/powerpoint/2010/main" val="15631391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C23888A0-AA30-4E4A-B3F1-144C9FC9F15A}"/>
              </a:ext>
            </a:extLst>
          </p:cNvPr>
          <p:cNvSpPr>
            <a:spLocks noGrp="1" noRot="1" noChangeAspect="1" noChangeArrowheads="1" noTextEdit="1"/>
          </p:cNvSpPr>
          <p:nvPr>
            <p:ph type="sldImg"/>
          </p:nvPr>
        </p:nvSpPr>
        <p:spPr>
          <a:xfrm>
            <a:off x="290513" y="696913"/>
            <a:ext cx="6480175" cy="4859337"/>
          </a:xfrm>
          <a:solidFill>
            <a:srgbClr val="FFFFFF"/>
          </a:solidFill>
          <a:ln/>
        </p:spPr>
      </p:sp>
      <p:sp>
        <p:nvSpPr>
          <p:cNvPr id="36866" name="Rectangle 3">
            <a:extLst>
              <a:ext uri="{FF2B5EF4-FFF2-40B4-BE49-F238E27FC236}">
                <a16:creationId xmlns:a16="http://schemas.microsoft.com/office/drawing/2014/main" id="{F82171E6-B7A2-A14A-B518-39DAE9F314FE}"/>
              </a:ext>
            </a:extLst>
          </p:cNvPr>
          <p:cNvSpPr>
            <a:spLocks noGrp="1" noChangeArrowheads="1"/>
          </p:cNvSpPr>
          <p:nvPr>
            <p:ph type="body" idx="1"/>
          </p:nvPr>
        </p:nvSpPr>
        <p:spPr bwMode="auto">
          <a:xfrm>
            <a:off x="698500" y="4410075"/>
            <a:ext cx="5588000" cy="4178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a:ea typeface="ＭＳ Ｐゴシック" panose="020B0600070205080204" pitchFamily="34" charset="-128"/>
            </a:endParaRPr>
          </a:p>
        </p:txBody>
      </p:sp>
      <p:sp>
        <p:nvSpPr>
          <p:cNvPr id="36867" name="Rectangle 6">
            <a:extLst>
              <a:ext uri="{FF2B5EF4-FFF2-40B4-BE49-F238E27FC236}">
                <a16:creationId xmlns:a16="http://schemas.microsoft.com/office/drawing/2014/main" id="{C8BAE7FB-04D4-1949-9690-4AE2B80D4348}"/>
              </a:ext>
            </a:extLst>
          </p:cNvPr>
          <p:cNvSpPr txBox="1">
            <a:spLocks noGrp="1" noChangeArrowheads="1"/>
          </p:cNvSpPr>
          <p:nvPr/>
        </p:nvSpPr>
        <p:spPr bwMode="auto">
          <a:xfrm>
            <a:off x="944563" y="8820150"/>
            <a:ext cx="50927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000" b="0"/>
              <a:t>Strategic Management © 2017 Alan W. Kennedy</a:t>
            </a:r>
          </a:p>
        </p:txBody>
      </p:sp>
      <p:sp>
        <p:nvSpPr>
          <p:cNvPr id="36868" name="Rectangle 7">
            <a:extLst>
              <a:ext uri="{FF2B5EF4-FFF2-40B4-BE49-F238E27FC236}">
                <a16:creationId xmlns:a16="http://schemas.microsoft.com/office/drawing/2014/main" id="{A8514313-992D-214A-BA41-D65551A3A6BE}"/>
              </a:ext>
            </a:extLst>
          </p:cNvPr>
          <p:cNvSpPr txBox="1">
            <a:spLocks noGrp="1" noChangeArrowheads="1"/>
          </p:cNvSpPr>
          <p:nvPr/>
        </p:nvSpPr>
        <p:spPr bwMode="auto">
          <a:xfrm>
            <a:off x="5778500" y="8818563"/>
            <a:ext cx="9763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200" b="0"/>
              <a:t>2  -  </a:t>
            </a:r>
            <a:fld id="{AF6A35D3-5CB8-C64D-A798-2DA7B82B1884}" type="slidenum">
              <a:rPr lang="en-US" altLang="en-US" sz="1200" b="0"/>
              <a:pPr algn="r" eaLnBrk="1" hangingPunct="1"/>
              <a:t>37</a:t>
            </a:fld>
            <a:endParaRPr lang="en-US" altLang="en-US" sz="1200" b="0"/>
          </a:p>
        </p:txBody>
      </p:sp>
    </p:spTree>
    <p:extLst>
      <p:ext uri="{BB962C8B-B14F-4D97-AF65-F5344CB8AC3E}">
        <p14:creationId xmlns:p14="http://schemas.microsoft.com/office/powerpoint/2010/main" val="8980464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a:extLst>
              <a:ext uri="{FF2B5EF4-FFF2-40B4-BE49-F238E27FC236}">
                <a16:creationId xmlns:a16="http://schemas.microsoft.com/office/drawing/2014/main" id="{619F8266-E878-BB4D-9F1D-E89E46D31732}"/>
              </a:ext>
            </a:extLst>
          </p:cNvPr>
          <p:cNvSpPr>
            <a:spLocks noGrp="1" noRot="1" noChangeAspect="1" noChangeArrowheads="1" noTextEdit="1"/>
          </p:cNvSpPr>
          <p:nvPr>
            <p:ph type="sldImg"/>
          </p:nvPr>
        </p:nvSpPr>
        <p:spPr>
          <a:xfrm>
            <a:off x="290513" y="696913"/>
            <a:ext cx="6480175" cy="4859337"/>
          </a:xfrm>
          <a:solidFill>
            <a:srgbClr val="FFFFFF"/>
          </a:solidFill>
          <a:ln/>
        </p:spPr>
      </p:sp>
      <p:sp>
        <p:nvSpPr>
          <p:cNvPr id="114690" name="Rectangle 3">
            <a:extLst>
              <a:ext uri="{FF2B5EF4-FFF2-40B4-BE49-F238E27FC236}">
                <a16:creationId xmlns:a16="http://schemas.microsoft.com/office/drawing/2014/main" id="{03B87538-C2E9-E24C-A3B5-1740A17DE469}"/>
              </a:ext>
            </a:extLst>
          </p:cNvPr>
          <p:cNvSpPr>
            <a:spLocks noGrp="1" noChangeArrowheads="1"/>
          </p:cNvSpPr>
          <p:nvPr>
            <p:ph type="body" idx="1"/>
          </p:nvPr>
        </p:nvSpPr>
        <p:spPr bwMode="auto">
          <a:xfrm>
            <a:off x="698500" y="4410075"/>
            <a:ext cx="5588000" cy="4178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a:ea typeface="ＭＳ Ｐゴシック" panose="020B0600070205080204" pitchFamily="34" charset="-128"/>
            </a:endParaRPr>
          </a:p>
        </p:txBody>
      </p:sp>
      <p:sp>
        <p:nvSpPr>
          <p:cNvPr id="114691" name="Rectangle 6">
            <a:extLst>
              <a:ext uri="{FF2B5EF4-FFF2-40B4-BE49-F238E27FC236}">
                <a16:creationId xmlns:a16="http://schemas.microsoft.com/office/drawing/2014/main" id="{5FB9216A-D22F-7E48-AF75-EA356C0C513C}"/>
              </a:ext>
            </a:extLst>
          </p:cNvPr>
          <p:cNvSpPr txBox="1">
            <a:spLocks noGrp="1" noChangeArrowheads="1"/>
          </p:cNvSpPr>
          <p:nvPr/>
        </p:nvSpPr>
        <p:spPr bwMode="auto">
          <a:xfrm>
            <a:off x="944563" y="8820150"/>
            <a:ext cx="50927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000" b="0"/>
              <a:t>Strategic Management © 2017 Alan W. Kennedy</a:t>
            </a:r>
          </a:p>
        </p:txBody>
      </p:sp>
      <p:sp>
        <p:nvSpPr>
          <p:cNvPr id="114692" name="Rectangle 7">
            <a:extLst>
              <a:ext uri="{FF2B5EF4-FFF2-40B4-BE49-F238E27FC236}">
                <a16:creationId xmlns:a16="http://schemas.microsoft.com/office/drawing/2014/main" id="{79AA30F5-7C28-9042-8B6E-B8CBDB46B1D4}"/>
              </a:ext>
            </a:extLst>
          </p:cNvPr>
          <p:cNvSpPr txBox="1">
            <a:spLocks noGrp="1" noChangeArrowheads="1"/>
          </p:cNvSpPr>
          <p:nvPr/>
        </p:nvSpPr>
        <p:spPr bwMode="auto">
          <a:xfrm>
            <a:off x="5778500" y="8818563"/>
            <a:ext cx="9763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200" b="0"/>
              <a:t>2  -  </a:t>
            </a:r>
            <a:fld id="{8B05EFB5-3FAB-B744-A4C3-4699F367668D}" type="slidenum">
              <a:rPr lang="en-US" altLang="en-US" sz="1200" b="0"/>
              <a:pPr algn="r" eaLnBrk="1" hangingPunct="1"/>
              <a:t>38</a:t>
            </a:fld>
            <a:endParaRPr lang="en-US" altLang="en-US" sz="1200" b="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6">
            <a:extLst>
              <a:ext uri="{FF2B5EF4-FFF2-40B4-BE49-F238E27FC236}">
                <a16:creationId xmlns:a16="http://schemas.microsoft.com/office/drawing/2014/main" id="{DC9D0508-42ED-C14E-B676-0B4EBBC965D7}"/>
              </a:ext>
            </a:extLst>
          </p:cNvPr>
          <p:cNvSpPr>
            <a:spLocks noGrp="1" noChangeArrowheads="1"/>
          </p:cNvSpPr>
          <p:nvPr>
            <p:ph type="ftr" sz="quarter" idx="4"/>
          </p:nvPr>
        </p:nvSpPr>
        <p:spPr>
          <a:xfrm>
            <a:off x="944563" y="8820150"/>
            <a:ext cx="5092700" cy="46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r>
              <a:rPr lang="en-US" altLang="en-US" b="0"/>
              <a:t>Strategic Management © 2017 Alan W. Kennedy</a:t>
            </a:r>
          </a:p>
        </p:txBody>
      </p:sp>
      <p:sp>
        <p:nvSpPr>
          <p:cNvPr id="116738" name="Rectangle 7">
            <a:extLst>
              <a:ext uri="{FF2B5EF4-FFF2-40B4-BE49-F238E27FC236}">
                <a16:creationId xmlns:a16="http://schemas.microsoft.com/office/drawing/2014/main" id="{F34E833D-20A1-7540-8397-DA64DBAF76BD}"/>
              </a:ext>
            </a:extLst>
          </p:cNvPr>
          <p:cNvSpPr>
            <a:spLocks noGrp="1" noChangeArrowheads="1"/>
          </p:cNvSpPr>
          <p:nvPr>
            <p:ph type="sldNum" sz="quarter" idx="5"/>
          </p:nvPr>
        </p:nvSpPr>
        <p:spPr>
          <a:xfrm>
            <a:off x="5778500" y="8818563"/>
            <a:ext cx="976313" cy="46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r>
              <a:rPr lang="en-US" altLang="en-US" b="0"/>
              <a:t>2  -  </a:t>
            </a:r>
            <a:fld id="{881645DB-2158-5C40-B796-65DFB4A476D6}" type="slidenum">
              <a:rPr lang="en-US" altLang="en-US" b="0" smtClean="0"/>
              <a:pPr/>
              <a:t>39</a:t>
            </a:fld>
            <a:endParaRPr lang="en-US" altLang="en-US" b="0"/>
          </a:p>
        </p:txBody>
      </p:sp>
      <p:sp>
        <p:nvSpPr>
          <p:cNvPr id="116739" name="Slide Image Placeholder 1">
            <a:extLst>
              <a:ext uri="{FF2B5EF4-FFF2-40B4-BE49-F238E27FC236}">
                <a16:creationId xmlns:a16="http://schemas.microsoft.com/office/drawing/2014/main" id="{9F25881D-8B21-ED46-82DF-4B49BCAE882A}"/>
              </a:ext>
            </a:extLst>
          </p:cNvPr>
          <p:cNvSpPr>
            <a:spLocks noGrp="1" noRot="1" noChangeAspect="1" noChangeArrowheads="1" noTextEdit="1"/>
          </p:cNvSpPr>
          <p:nvPr>
            <p:ph type="sldImg"/>
          </p:nvPr>
        </p:nvSpPr>
        <p:spPr>
          <a:xfrm>
            <a:off x="292100" y="696913"/>
            <a:ext cx="6477000" cy="4859337"/>
          </a:xfrm>
          <a:solidFill>
            <a:srgbClr val="FFFFFF"/>
          </a:solidFill>
          <a:ln/>
        </p:spPr>
      </p:sp>
      <p:sp>
        <p:nvSpPr>
          <p:cNvPr id="116740" name="Notes Placeholder 2">
            <a:extLst>
              <a:ext uri="{FF2B5EF4-FFF2-40B4-BE49-F238E27FC236}">
                <a16:creationId xmlns:a16="http://schemas.microsoft.com/office/drawing/2014/main" id="{789471A5-5021-3D4C-88BC-6FDEBB26B6D6}"/>
              </a:ext>
            </a:extLst>
          </p:cNvPr>
          <p:cNvSpPr>
            <a:spLocks noGrp="1"/>
          </p:cNvSpPr>
          <p:nvPr>
            <p:ph type="body" idx="1"/>
          </p:nvPr>
        </p:nvSpPr>
        <p:spPr bwMode="auto">
          <a:xfrm>
            <a:off x="698500" y="4410075"/>
            <a:ext cx="5588000" cy="41767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6">
            <a:extLst>
              <a:ext uri="{FF2B5EF4-FFF2-40B4-BE49-F238E27FC236}">
                <a16:creationId xmlns:a16="http://schemas.microsoft.com/office/drawing/2014/main" id="{26D24EF7-C0F1-3344-AB8A-5970E3AC7FA4}"/>
              </a:ext>
            </a:extLst>
          </p:cNvPr>
          <p:cNvSpPr>
            <a:spLocks noGrp="1" noChangeArrowheads="1"/>
          </p:cNvSpPr>
          <p:nvPr>
            <p:ph type="ftr" sz="quarter" idx="4"/>
          </p:nvPr>
        </p:nvSpPr>
        <p:spPr>
          <a:xfrm>
            <a:off x="944563" y="8820150"/>
            <a:ext cx="5092700" cy="46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r>
              <a:rPr lang="en-US" altLang="en-US" b="0"/>
              <a:t>Strategic Management © 2017 Alan W. Kennedy</a:t>
            </a:r>
          </a:p>
        </p:txBody>
      </p:sp>
      <p:sp>
        <p:nvSpPr>
          <p:cNvPr id="18434" name="Rectangle 7">
            <a:extLst>
              <a:ext uri="{FF2B5EF4-FFF2-40B4-BE49-F238E27FC236}">
                <a16:creationId xmlns:a16="http://schemas.microsoft.com/office/drawing/2014/main" id="{5895C83A-1DBD-1048-9BFF-33D2A309F390}"/>
              </a:ext>
            </a:extLst>
          </p:cNvPr>
          <p:cNvSpPr>
            <a:spLocks noGrp="1" noChangeArrowheads="1"/>
          </p:cNvSpPr>
          <p:nvPr>
            <p:ph type="sldNum" sz="quarter" idx="5"/>
          </p:nvPr>
        </p:nvSpPr>
        <p:spPr>
          <a:xfrm>
            <a:off x="5778500" y="8818563"/>
            <a:ext cx="976313" cy="46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r>
              <a:rPr lang="en-US" altLang="en-US" b="0"/>
              <a:t>2  -  </a:t>
            </a:r>
            <a:fld id="{054E40EB-D09C-7446-BC52-A45918A788B4}" type="slidenum">
              <a:rPr lang="en-US" altLang="en-US" b="0" smtClean="0"/>
              <a:pPr/>
              <a:t>4</a:t>
            </a:fld>
            <a:endParaRPr lang="en-US" altLang="en-US" b="0"/>
          </a:p>
        </p:txBody>
      </p:sp>
      <p:sp>
        <p:nvSpPr>
          <p:cNvPr id="18435" name="Rectangle 2">
            <a:extLst>
              <a:ext uri="{FF2B5EF4-FFF2-40B4-BE49-F238E27FC236}">
                <a16:creationId xmlns:a16="http://schemas.microsoft.com/office/drawing/2014/main" id="{D24FF9D5-FCC0-4F4C-9081-429DA787D08D}"/>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EB950753-CA8A-0744-B760-71BE71710AF5}"/>
              </a:ext>
            </a:extLst>
          </p:cNvPr>
          <p:cNvSpPr>
            <a:spLocks noGrp="1" noChangeArrowheads="1"/>
          </p:cNvSpPr>
          <p:nvPr>
            <p:ph type="body" idx="1"/>
          </p:nvPr>
        </p:nvSpPr>
        <p:spPr bwMode="auto">
          <a:xfrm>
            <a:off x="698500" y="4410075"/>
            <a:ext cx="5588000" cy="41767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a:ea typeface="ＭＳ Ｐゴシック" panose="020B0600070205080204"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6">
            <a:extLst>
              <a:ext uri="{FF2B5EF4-FFF2-40B4-BE49-F238E27FC236}">
                <a16:creationId xmlns:a16="http://schemas.microsoft.com/office/drawing/2014/main" id="{9AF5E8E7-D53F-5349-9EAC-3BEDAB647E4F}"/>
              </a:ext>
            </a:extLst>
          </p:cNvPr>
          <p:cNvSpPr>
            <a:spLocks noGrp="1" noChangeArrowheads="1"/>
          </p:cNvSpPr>
          <p:nvPr>
            <p:ph type="ftr" sz="quarter" idx="4"/>
          </p:nvPr>
        </p:nvSpPr>
        <p:spPr>
          <a:xfrm>
            <a:off x="944563" y="8820150"/>
            <a:ext cx="5092700" cy="46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r>
              <a:rPr lang="en-US" altLang="en-US" b="0"/>
              <a:t>Strategic Management © 2017 Alan W. Kennedy</a:t>
            </a:r>
          </a:p>
        </p:txBody>
      </p:sp>
      <p:sp>
        <p:nvSpPr>
          <p:cNvPr id="118786" name="Rectangle 7">
            <a:extLst>
              <a:ext uri="{FF2B5EF4-FFF2-40B4-BE49-F238E27FC236}">
                <a16:creationId xmlns:a16="http://schemas.microsoft.com/office/drawing/2014/main" id="{52659A2F-937F-E148-B542-BF55564F6291}"/>
              </a:ext>
            </a:extLst>
          </p:cNvPr>
          <p:cNvSpPr>
            <a:spLocks noGrp="1" noChangeArrowheads="1"/>
          </p:cNvSpPr>
          <p:nvPr>
            <p:ph type="sldNum" sz="quarter" idx="5"/>
          </p:nvPr>
        </p:nvSpPr>
        <p:spPr>
          <a:xfrm>
            <a:off x="5778500" y="8818563"/>
            <a:ext cx="976313" cy="46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r>
              <a:rPr lang="en-US" altLang="en-US" b="0"/>
              <a:t>2  -  </a:t>
            </a:r>
            <a:fld id="{72586652-9677-2140-9208-0DB59889C0B3}" type="slidenum">
              <a:rPr lang="en-US" altLang="en-US" b="0" smtClean="0"/>
              <a:pPr/>
              <a:t>40</a:t>
            </a:fld>
            <a:endParaRPr lang="en-US" altLang="en-US" b="0"/>
          </a:p>
        </p:txBody>
      </p:sp>
      <p:sp>
        <p:nvSpPr>
          <p:cNvPr id="118787" name="Slide Image Placeholder 1">
            <a:extLst>
              <a:ext uri="{FF2B5EF4-FFF2-40B4-BE49-F238E27FC236}">
                <a16:creationId xmlns:a16="http://schemas.microsoft.com/office/drawing/2014/main" id="{C22052DA-D7F3-6E4B-8A8E-A85FA6840473}"/>
              </a:ext>
            </a:extLst>
          </p:cNvPr>
          <p:cNvSpPr>
            <a:spLocks noGrp="1" noRot="1" noChangeAspect="1" noChangeArrowheads="1" noTextEdit="1"/>
          </p:cNvSpPr>
          <p:nvPr>
            <p:ph type="sldImg"/>
          </p:nvPr>
        </p:nvSpPr>
        <p:spPr>
          <a:xfrm>
            <a:off x="292100" y="696913"/>
            <a:ext cx="6477000" cy="4859337"/>
          </a:xfrm>
          <a:solidFill>
            <a:srgbClr val="FFFFFF"/>
          </a:solidFill>
          <a:ln/>
        </p:spPr>
      </p:sp>
      <p:sp>
        <p:nvSpPr>
          <p:cNvPr id="118788" name="Notes Placeholder 2">
            <a:extLst>
              <a:ext uri="{FF2B5EF4-FFF2-40B4-BE49-F238E27FC236}">
                <a16:creationId xmlns:a16="http://schemas.microsoft.com/office/drawing/2014/main" id="{59B1B31C-4ECE-FE47-8F0C-B871925C270A}"/>
              </a:ext>
            </a:extLst>
          </p:cNvPr>
          <p:cNvSpPr>
            <a:spLocks noGrp="1"/>
          </p:cNvSpPr>
          <p:nvPr>
            <p:ph type="body" idx="1"/>
          </p:nvPr>
        </p:nvSpPr>
        <p:spPr bwMode="auto">
          <a:xfrm>
            <a:off x="698500" y="4410075"/>
            <a:ext cx="5588000" cy="41767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ea typeface="ＭＳ Ｐゴシック" panose="020B0600070205080204"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a:extLst>
              <a:ext uri="{FF2B5EF4-FFF2-40B4-BE49-F238E27FC236}">
                <a16:creationId xmlns:a16="http://schemas.microsoft.com/office/drawing/2014/main" id="{4F0AD3DA-9619-B142-AA0A-30CDE0F7FD5A}"/>
              </a:ext>
            </a:extLst>
          </p:cNvPr>
          <p:cNvSpPr>
            <a:spLocks noGrp="1" noRot="1" noChangeAspect="1" noChangeArrowheads="1" noTextEdit="1"/>
          </p:cNvSpPr>
          <p:nvPr>
            <p:ph type="sldImg"/>
          </p:nvPr>
        </p:nvSpPr>
        <p:spPr>
          <a:xfrm>
            <a:off x="292100" y="696913"/>
            <a:ext cx="6478588" cy="4859337"/>
          </a:xfrm>
          <a:ln/>
        </p:spPr>
      </p:sp>
      <p:sp>
        <p:nvSpPr>
          <p:cNvPr id="120834" name="Rectangle 3">
            <a:extLst>
              <a:ext uri="{FF2B5EF4-FFF2-40B4-BE49-F238E27FC236}">
                <a16:creationId xmlns:a16="http://schemas.microsoft.com/office/drawing/2014/main" id="{9693C528-109B-9B44-9BFD-1EC95AE7D644}"/>
              </a:ext>
            </a:extLst>
          </p:cNvPr>
          <p:cNvSpPr>
            <a:spLocks noGrp="1" noChangeArrowheads="1"/>
          </p:cNvSpPr>
          <p:nvPr>
            <p:ph type="body" idx="1"/>
          </p:nvPr>
        </p:nvSpPr>
        <p:spPr bwMode="auto">
          <a:xfrm>
            <a:off x="698500" y="4410075"/>
            <a:ext cx="5588000" cy="41767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a:ea typeface="ＭＳ Ｐゴシック" panose="020B0600070205080204" pitchFamily="34" charset="-128"/>
            </a:endParaRPr>
          </a:p>
        </p:txBody>
      </p:sp>
      <p:sp>
        <p:nvSpPr>
          <p:cNvPr id="120835" name="Rectangle 6">
            <a:extLst>
              <a:ext uri="{FF2B5EF4-FFF2-40B4-BE49-F238E27FC236}">
                <a16:creationId xmlns:a16="http://schemas.microsoft.com/office/drawing/2014/main" id="{DC40E583-CD23-A94B-9D35-A0AE1787F9A5}"/>
              </a:ext>
            </a:extLst>
          </p:cNvPr>
          <p:cNvSpPr txBox="1">
            <a:spLocks noGrp="1" noChangeArrowheads="1"/>
          </p:cNvSpPr>
          <p:nvPr/>
        </p:nvSpPr>
        <p:spPr bwMode="auto">
          <a:xfrm>
            <a:off x="944563" y="8459788"/>
            <a:ext cx="50927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000" b="0"/>
              <a:t>Strategic Management © 2017 Alan W. Kennedy</a:t>
            </a:r>
          </a:p>
        </p:txBody>
      </p:sp>
      <p:sp>
        <p:nvSpPr>
          <p:cNvPr id="120836" name="Rectangle 7">
            <a:extLst>
              <a:ext uri="{FF2B5EF4-FFF2-40B4-BE49-F238E27FC236}">
                <a16:creationId xmlns:a16="http://schemas.microsoft.com/office/drawing/2014/main" id="{E136AE9B-9FBA-BD4F-A8B6-2CD9665614BF}"/>
              </a:ext>
            </a:extLst>
          </p:cNvPr>
          <p:cNvSpPr txBox="1">
            <a:spLocks noGrp="1" noChangeArrowheads="1"/>
          </p:cNvSpPr>
          <p:nvPr/>
        </p:nvSpPr>
        <p:spPr bwMode="auto">
          <a:xfrm>
            <a:off x="5778500" y="8458200"/>
            <a:ext cx="9763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200" b="0"/>
              <a:t>2  -  </a:t>
            </a:r>
            <a:fld id="{83B4FB5F-AF9E-3049-A200-E15FFCD3CDC0}" type="slidenum">
              <a:rPr lang="en-US" altLang="en-US" sz="1200" b="0"/>
              <a:pPr algn="r" eaLnBrk="1" hangingPunct="1"/>
              <a:t>41</a:t>
            </a:fld>
            <a:endParaRPr lang="en-US" altLang="en-US" sz="1200" b="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a:extLst>
              <a:ext uri="{FF2B5EF4-FFF2-40B4-BE49-F238E27FC236}">
                <a16:creationId xmlns:a16="http://schemas.microsoft.com/office/drawing/2014/main" id="{81C68163-52BB-7644-838F-EDB05E321406}"/>
              </a:ext>
            </a:extLst>
          </p:cNvPr>
          <p:cNvSpPr>
            <a:spLocks noGrp="1" noRot="1" noChangeAspect="1" noChangeArrowheads="1" noTextEdit="1"/>
          </p:cNvSpPr>
          <p:nvPr>
            <p:ph type="sldImg"/>
          </p:nvPr>
        </p:nvSpPr>
        <p:spPr>
          <a:ln/>
        </p:spPr>
      </p:sp>
      <p:sp>
        <p:nvSpPr>
          <p:cNvPr id="122882" name="Notes Placeholder 2">
            <a:extLst>
              <a:ext uri="{FF2B5EF4-FFF2-40B4-BE49-F238E27FC236}">
                <a16:creationId xmlns:a16="http://schemas.microsoft.com/office/drawing/2014/main" id="{FBEF4B0F-A735-0B44-931E-8D89E1124E5D}"/>
              </a:ext>
            </a:extLst>
          </p:cNvPr>
          <p:cNvSpPr>
            <a:spLocks noGrp="1"/>
          </p:cNvSpPr>
          <p:nvPr>
            <p:ph type="body" idx="1"/>
          </p:nvPr>
        </p:nvSpPr>
        <p:spPr bwMode="auto">
          <a:xfrm>
            <a:off x="698500" y="4410075"/>
            <a:ext cx="5588000" cy="41767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122883" name="Footer Placeholder 3">
            <a:extLst>
              <a:ext uri="{FF2B5EF4-FFF2-40B4-BE49-F238E27FC236}">
                <a16:creationId xmlns:a16="http://schemas.microsoft.com/office/drawing/2014/main" id="{F039EB82-F960-DB48-8540-BBE86EDEEFF1}"/>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r>
              <a:rPr lang="en-US" altLang="en-US" b="0"/>
              <a:t>Strategic Management © 2017 Alan W. Kennedy</a:t>
            </a:r>
          </a:p>
        </p:txBody>
      </p:sp>
      <p:sp>
        <p:nvSpPr>
          <p:cNvPr id="122884" name="Slide Number Placeholder 4">
            <a:extLst>
              <a:ext uri="{FF2B5EF4-FFF2-40B4-BE49-F238E27FC236}">
                <a16:creationId xmlns:a16="http://schemas.microsoft.com/office/drawing/2014/main" id="{03498A7A-25EE-0A4C-83C0-4A228667A54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r>
              <a:rPr lang="en-US" altLang="en-US" b="0"/>
              <a:t>2  -  </a:t>
            </a:r>
            <a:fld id="{7CF0DCCE-F268-7A48-A143-DFB33EDC233A}" type="slidenum">
              <a:rPr lang="en-US" altLang="en-US" b="0" smtClean="0"/>
              <a:pPr/>
              <a:t>42</a:t>
            </a:fld>
            <a:endParaRPr lang="en-US" altLang="en-US" b="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6">
            <a:extLst>
              <a:ext uri="{FF2B5EF4-FFF2-40B4-BE49-F238E27FC236}">
                <a16:creationId xmlns:a16="http://schemas.microsoft.com/office/drawing/2014/main" id="{74FC2C8C-3B87-4B40-9410-B4C5FC6B38CC}"/>
              </a:ext>
            </a:extLst>
          </p:cNvPr>
          <p:cNvSpPr>
            <a:spLocks noGrp="1" noChangeArrowheads="1"/>
          </p:cNvSpPr>
          <p:nvPr>
            <p:ph type="ftr" sz="quarter" idx="4"/>
          </p:nvPr>
        </p:nvSpPr>
        <p:spPr>
          <a:xfrm>
            <a:off x="944563" y="8459788"/>
            <a:ext cx="5092700" cy="46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r>
              <a:rPr lang="en-US" altLang="en-US" b="0"/>
              <a:t>Strategic Management © 2017 Alan W. Kennedy</a:t>
            </a:r>
          </a:p>
        </p:txBody>
      </p:sp>
      <p:sp>
        <p:nvSpPr>
          <p:cNvPr id="124930" name="Rectangle 7">
            <a:extLst>
              <a:ext uri="{FF2B5EF4-FFF2-40B4-BE49-F238E27FC236}">
                <a16:creationId xmlns:a16="http://schemas.microsoft.com/office/drawing/2014/main" id="{253DC556-6D36-5E4D-9944-41D53737D498}"/>
              </a:ext>
            </a:extLst>
          </p:cNvPr>
          <p:cNvSpPr>
            <a:spLocks noGrp="1" noChangeArrowheads="1"/>
          </p:cNvSpPr>
          <p:nvPr>
            <p:ph type="sldNum" sz="quarter" idx="5"/>
          </p:nvPr>
        </p:nvSpPr>
        <p:spPr>
          <a:xfrm>
            <a:off x="5778500" y="8458200"/>
            <a:ext cx="976313" cy="46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r>
              <a:rPr lang="en-US" altLang="en-US" b="0"/>
              <a:t>2  -  </a:t>
            </a:r>
            <a:fld id="{26873C31-89DB-C54C-A2BB-B62A210B0726}" type="slidenum">
              <a:rPr lang="en-US" altLang="en-US" b="0" smtClean="0"/>
              <a:pPr/>
              <a:t>43</a:t>
            </a:fld>
            <a:endParaRPr lang="en-US" altLang="en-US" b="0"/>
          </a:p>
        </p:txBody>
      </p:sp>
      <p:sp>
        <p:nvSpPr>
          <p:cNvPr id="124931" name="Slide Image Placeholder 1">
            <a:extLst>
              <a:ext uri="{FF2B5EF4-FFF2-40B4-BE49-F238E27FC236}">
                <a16:creationId xmlns:a16="http://schemas.microsoft.com/office/drawing/2014/main" id="{7FC27864-1326-224F-9A35-28A464C03C95}"/>
              </a:ext>
            </a:extLst>
          </p:cNvPr>
          <p:cNvSpPr>
            <a:spLocks noGrp="1" noRot="1" noChangeAspect="1" noChangeArrowheads="1" noTextEdit="1"/>
          </p:cNvSpPr>
          <p:nvPr>
            <p:ph type="sldImg"/>
          </p:nvPr>
        </p:nvSpPr>
        <p:spPr>
          <a:xfrm>
            <a:off x="292100" y="696913"/>
            <a:ext cx="6477000" cy="4859337"/>
          </a:xfrm>
          <a:solidFill>
            <a:srgbClr val="FFFFFF"/>
          </a:solidFill>
          <a:ln/>
        </p:spPr>
      </p:sp>
      <p:sp>
        <p:nvSpPr>
          <p:cNvPr id="124932" name="Notes Placeholder 2">
            <a:extLst>
              <a:ext uri="{FF2B5EF4-FFF2-40B4-BE49-F238E27FC236}">
                <a16:creationId xmlns:a16="http://schemas.microsoft.com/office/drawing/2014/main" id="{87B49242-1102-4248-92B2-02CF1867110D}"/>
              </a:ext>
            </a:extLst>
          </p:cNvPr>
          <p:cNvSpPr>
            <a:spLocks noGrp="1"/>
          </p:cNvSpPr>
          <p:nvPr>
            <p:ph type="body" idx="1"/>
          </p:nvPr>
        </p:nvSpPr>
        <p:spPr bwMode="auto">
          <a:xfrm>
            <a:off x="698500" y="4410075"/>
            <a:ext cx="5588000" cy="41767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ea typeface="ＭＳ Ｐゴシック" panose="020B0600070205080204"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a:extLst>
              <a:ext uri="{FF2B5EF4-FFF2-40B4-BE49-F238E27FC236}">
                <a16:creationId xmlns:a16="http://schemas.microsoft.com/office/drawing/2014/main" id="{0D1EF540-D54A-BA4D-95A6-C1D145B2F4B6}"/>
              </a:ext>
            </a:extLst>
          </p:cNvPr>
          <p:cNvSpPr>
            <a:spLocks noGrp="1" noRot="1" noChangeAspect="1" noChangeArrowheads="1" noTextEdit="1"/>
          </p:cNvSpPr>
          <p:nvPr>
            <p:ph type="sldImg"/>
          </p:nvPr>
        </p:nvSpPr>
        <p:spPr>
          <a:ln/>
        </p:spPr>
      </p:sp>
      <p:sp>
        <p:nvSpPr>
          <p:cNvPr id="126978" name="Notes Placeholder 2">
            <a:extLst>
              <a:ext uri="{FF2B5EF4-FFF2-40B4-BE49-F238E27FC236}">
                <a16:creationId xmlns:a16="http://schemas.microsoft.com/office/drawing/2014/main" id="{BB1920BD-96C9-CB40-A185-64B3749D7366}"/>
              </a:ext>
            </a:extLst>
          </p:cNvPr>
          <p:cNvSpPr>
            <a:spLocks noGrp="1"/>
          </p:cNvSpPr>
          <p:nvPr>
            <p:ph type="body" idx="1"/>
          </p:nvPr>
        </p:nvSpPr>
        <p:spPr bwMode="auto">
          <a:xfrm>
            <a:off x="698500" y="4410075"/>
            <a:ext cx="5588000" cy="41767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126979" name="Footer Placeholder 3">
            <a:extLst>
              <a:ext uri="{FF2B5EF4-FFF2-40B4-BE49-F238E27FC236}">
                <a16:creationId xmlns:a16="http://schemas.microsoft.com/office/drawing/2014/main" id="{93DD2F25-F62C-E34D-BB6D-E8071F431B67}"/>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r>
              <a:rPr lang="en-US" altLang="en-US" b="0"/>
              <a:t>Strategic Management © 2017 Alan W. Kennedy</a:t>
            </a:r>
          </a:p>
        </p:txBody>
      </p:sp>
      <p:sp>
        <p:nvSpPr>
          <p:cNvPr id="126980" name="Slide Number Placeholder 4">
            <a:extLst>
              <a:ext uri="{FF2B5EF4-FFF2-40B4-BE49-F238E27FC236}">
                <a16:creationId xmlns:a16="http://schemas.microsoft.com/office/drawing/2014/main" id="{69E130B6-1A5D-8142-A854-25227E78C71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r>
              <a:rPr lang="en-US" altLang="en-US" b="0"/>
              <a:t>2  -  </a:t>
            </a:r>
            <a:fld id="{EAA71966-302E-2A40-B10B-4693F6E891E0}" type="slidenum">
              <a:rPr lang="en-US" altLang="en-US" b="0" smtClean="0"/>
              <a:pPr/>
              <a:t>44</a:t>
            </a:fld>
            <a:endParaRPr lang="en-US" altLang="en-US" b="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1">
            <a:extLst>
              <a:ext uri="{FF2B5EF4-FFF2-40B4-BE49-F238E27FC236}">
                <a16:creationId xmlns:a16="http://schemas.microsoft.com/office/drawing/2014/main" id="{FDCAD1CE-AFAE-E443-9D85-909BC756A7E7}"/>
              </a:ext>
            </a:extLst>
          </p:cNvPr>
          <p:cNvSpPr>
            <a:spLocks noGrp="1" noRot="1" noChangeAspect="1" noChangeArrowheads="1" noTextEdit="1"/>
          </p:cNvSpPr>
          <p:nvPr>
            <p:ph type="sldImg"/>
          </p:nvPr>
        </p:nvSpPr>
        <p:spPr>
          <a:xfrm>
            <a:off x="411163" y="706438"/>
            <a:ext cx="6164262" cy="4622800"/>
          </a:xfrm>
          <a:solidFill>
            <a:srgbClr val="FFFFFF"/>
          </a:solidFill>
          <a:ln/>
        </p:spPr>
      </p:sp>
      <p:sp>
        <p:nvSpPr>
          <p:cNvPr id="129027" name="Rectangle 6">
            <a:extLst>
              <a:ext uri="{FF2B5EF4-FFF2-40B4-BE49-F238E27FC236}">
                <a16:creationId xmlns:a16="http://schemas.microsoft.com/office/drawing/2014/main" id="{7C9619DE-C24F-9B48-9623-36BD97C3FEE6}"/>
              </a:ext>
            </a:extLst>
          </p:cNvPr>
          <p:cNvSpPr txBox="1">
            <a:spLocks noGrp="1" noChangeArrowheads="1"/>
          </p:cNvSpPr>
          <p:nvPr/>
        </p:nvSpPr>
        <p:spPr bwMode="auto">
          <a:xfrm>
            <a:off x="944563" y="8531225"/>
            <a:ext cx="50927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000" b="0"/>
              <a:t>Strategic Management © 2017 Alan W. Kennedy</a:t>
            </a:r>
          </a:p>
        </p:txBody>
      </p:sp>
      <p:sp>
        <p:nvSpPr>
          <p:cNvPr id="129028" name="Rectangle 7">
            <a:extLst>
              <a:ext uri="{FF2B5EF4-FFF2-40B4-BE49-F238E27FC236}">
                <a16:creationId xmlns:a16="http://schemas.microsoft.com/office/drawing/2014/main" id="{8A84FF47-F221-AD43-BCE8-6922058393CB}"/>
              </a:ext>
            </a:extLst>
          </p:cNvPr>
          <p:cNvSpPr txBox="1">
            <a:spLocks noGrp="1" noChangeArrowheads="1"/>
          </p:cNvSpPr>
          <p:nvPr/>
        </p:nvSpPr>
        <p:spPr bwMode="auto">
          <a:xfrm>
            <a:off x="5778500" y="8529638"/>
            <a:ext cx="9763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200" b="0"/>
              <a:t>2  -  </a:t>
            </a:r>
            <a:fld id="{887DF6DA-A137-534A-9A82-6188B75AE411}" type="slidenum">
              <a:rPr lang="en-US" altLang="en-US" sz="1200" b="0"/>
              <a:pPr algn="r" eaLnBrk="1" hangingPunct="1"/>
              <a:t>45</a:t>
            </a:fld>
            <a:endParaRPr lang="en-US" altLang="en-US" sz="1200" b="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a:extLst>
              <a:ext uri="{FF2B5EF4-FFF2-40B4-BE49-F238E27FC236}">
                <a16:creationId xmlns:a16="http://schemas.microsoft.com/office/drawing/2014/main" id="{05A3916D-63A4-AD49-8334-E800AAC2EF05}"/>
              </a:ext>
            </a:extLst>
          </p:cNvPr>
          <p:cNvSpPr>
            <a:spLocks noGrp="1" noRot="1" noChangeAspect="1" noChangeArrowheads="1" noTextEdit="1"/>
          </p:cNvSpPr>
          <p:nvPr>
            <p:ph type="sldImg"/>
          </p:nvPr>
        </p:nvSpPr>
        <p:spPr>
          <a:ln/>
        </p:spPr>
      </p:sp>
      <p:sp>
        <p:nvSpPr>
          <p:cNvPr id="131074" name="Notes Placeholder 2">
            <a:extLst>
              <a:ext uri="{FF2B5EF4-FFF2-40B4-BE49-F238E27FC236}">
                <a16:creationId xmlns:a16="http://schemas.microsoft.com/office/drawing/2014/main" id="{5270B5CF-AC1E-AD4F-8977-CDB18A3A13F6}"/>
              </a:ext>
            </a:extLst>
          </p:cNvPr>
          <p:cNvSpPr>
            <a:spLocks noGrp="1"/>
          </p:cNvSpPr>
          <p:nvPr>
            <p:ph type="body" idx="1"/>
          </p:nvPr>
        </p:nvSpPr>
        <p:spPr bwMode="auto">
          <a:xfrm>
            <a:off x="698500" y="4410075"/>
            <a:ext cx="5588000" cy="41767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131075" name="Footer Placeholder 3">
            <a:extLst>
              <a:ext uri="{FF2B5EF4-FFF2-40B4-BE49-F238E27FC236}">
                <a16:creationId xmlns:a16="http://schemas.microsoft.com/office/drawing/2014/main" id="{C6B58D17-772C-1948-81AB-D00C78228F7B}"/>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r>
              <a:rPr lang="en-US" altLang="en-US" b="0"/>
              <a:t>Strategic Management © 2017 Alan W. Kennedy</a:t>
            </a:r>
          </a:p>
        </p:txBody>
      </p:sp>
      <p:sp>
        <p:nvSpPr>
          <p:cNvPr id="131076" name="Slide Number Placeholder 4">
            <a:extLst>
              <a:ext uri="{FF2B5EF4-FFF2-40B4-BE49-F238E27FC236}">
                <a16:creationId xmlns:a16="http://schemas.microsoft.com/office/drawing/2014/main" id="{B037639D-7499-D94D-AEE2-8F20117C33D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r>
              <a:rPr lang="en-US" altLang="en-US" b="0"/>
              <a:t>2  -  </a:t>
            </a:r>
            <a:fld id="{85ED3CE6-A0A3-A64D-B3D8-F5ED70223A87}" type="slidenum">
              <a:rPr lang="en-US" altLang="en-US" b="0" smtClean="0"/>
              <a:pPr/>
              <a:t>46</a:t>
            </a:fld>
            <a:endParaRPr lang="en-US" altLang="en-US" b="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a:extLst>
              <a:ext uri="{FF2B5EF4-FFF2-40B4-BE49-F238E27FC236}">
                <a16:creationId xmlns:a16="http://schemas.microsoft.com/office/drawing/2014/main" id="{49AB69D0-27C0-244B-85E3-8BD717B2A8E5}"/>
              </a:ext>
            </a:extLst>
          </p:cNvPr>
          <p:cNvSpPr>
            <a:spLocks noGrp="1" noRot="1" noChangeAspect="1" noChangeArrowheads="1" noTextEdit="1"/>
          </p:cNvSpPr>
          <p:nvPr>
            <p:ph type="sldImg"/>
          </p:nvPr>
        </p:nvSpPr>
        <p:spPr>
          <a:ln/>
        </p:spPr>
      </p:sp>
      <p:sp>
        <p:nvSpPr>
          <p:cNvPr id="135170" name="Notes Placeholder 2">
            <a:extLst>
              <a:ext uri="{FF2B5EF4-FFF2-40B4-BE49-F238E27FC236}">
                <a16:creationId xmlns:a16="http://schemas.microsoft.com/office/drawing/2014/main" id="{70D72FB8-E830-1944-977D-7921C5ABAD99}"/>
              </a:ext>
            </a:extLst>
          </p:cNvPr>
          <p:cNvSpPr>
            <a:spLocks noGrp="1"/>
          </p:cNvSpPr>
          <p:nvPr>
            <p:ph type="body" idx="1"/>
          </p:nvPr>
        </p:nvSpPr>
        <p:spPr bwMode="auto">
          <a:xfrm>
            <a:off x="698500" y="4410075"/>
            <a:ext cx="5588000" cy="41767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135171" name="Footer Placeholder 3">
            <a:extLst>
              <a:ext uri="{FF2B5EF4-FFF2-40B4-BE49-F238E27FC236}">
                <a16:creationId xmlns:a16="http://schemas.microsoft.com/office/drawing/2014/main" id="{0B008777-BCB6-114B-8502-E02182E1C029}"/>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r>
              <a:rPr lang="en-US" altLang="en-US" b="0"/>
              <a:t>Strategic Management © 2017 Alan W. Kennedy</a:t>
            </a:r>
          </a:p>
        </p:txBody>
      </p:sp>
      <p:sp>
        <p:nvSpPr>
          <p:cNvPr id="135172" name="Slide Number Placeholder 4">
            <a:extLst>
              <a:ext uri="{FF2B5EF4-FFF2-40B4-BE49-F238E27FC236}">
                <a16:creationId xmlns:a16="http://schemas.microsoft.com/office/drawing/2014/main" id="{0700BA6A-FF9E-BC45-9AC6-317DDA87F1A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r>
              <a:rPr lang="en-US" altLang="en-US" b="0"/>
              <a:t>2  -  </a:t>
            </a:r>
            <a:fld id="{6BB943B1-250A-7C4F-9149-F54592063FC4}" type="slidenum">
              <a:rPr lang="en-US" altLang="en-US" b="0" smtClean="0"/>
              <a:pPr/>
              <a:t>47</a:t>
            </a:fld>
            <a:endParaRPr lang="en-US" altLang="en-US" b="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a:extLst>
              <a:ext uri="{FF2B5EF4-FFF2-40B4-BE49-F238E27FC236}">
                <a16:creationId xmlns:a16="http://schemas.microsoft.com/office/drawing/2014/main" id="{7760F632-BE1A-164E-803D-3C65EDF149C0}"/>
              </a:ext>
            </a:extLst>
          </p:cNvPr>
          <p:cNvSpPr>
            <a:spLocks noGrp="1" noRot="1" noChangeAspect="1" noChangeArrowheads="1" noTextEdit="1"/>
          </p:cNvSpPr>
          <p:nvPr>
            <p:ph type="sldImg"/>
          </p:nvPr>
        </p:nvSpPr>
        <p:spPr>
          <a:ln/>
        </p:spPr>
      </p:sp>
      <p:sp>
        <p:nvSpPr>
          <p:cNvPr id="137218" name="Notes Placeholder 2">
            <a:extLst>
              <a:ext uri="{FF2B5EF4-FFF2-40B4-BE49-F238E27FC236}">
                <a16:creationId xmlns:a16="http://schemas.microsoft.com/office/drawing/2014/main" id="{F5E75A7C-C188-9745-AF89-D542D1336B74}"/>
              </a:ext>
            </a:extLst>
          </p:cNvPr>
          <p:cNvSpPr>
            <a:spLocks noGrp="1"/>
          </p:cNvSpPr>
          <p:nvPr>
            <p:ph type="body" idx="1"/>
          </p:nvPr>
        </p:nvSpPr>
        <p:spPr bwMode="auto">
          <a:xfrm>
            <a:off x="698500" y="4410075"/>
            <a:ext cx="5588000" cy="41767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137219" name="Footer Placeholder 3">
            <a:extLst>
              <a:ext uri="{FF2B5EF4-FFF2-40B4-BE49-F238E27FC236}">
                <a16:creationId xmlns:a16="http://schemas.microsoft.com/office/drawing/2014/main" id="{4232648C-DC07-E540-84AB-8A070C2C2F02}"/>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r>
              <a:rPr lang="en-US" altLang="en-US" b="0"/>
              <a:t>Strategic Management © 2017 Alan W. Kennedy</a:t>
            </a:r>
          </a:p>
        </p:txBody>
      </p:sp>
      <p:sp>
        <p:nvSpPr>
          <p:cNvPr id="137220" name="Slide Number Placeholder 4">
            <a:extLst>
              <a:ext uri="{FF2B5EF4-FFF2-40B4-BE49-F238E27FC236}">
                <a16:creationId xmlns:a16="http://schemas.microsoft.com/office/drawing/2014/main" id="{3DCCA752-E8D5-264E-B0D1-B97FDA3F800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r>
              <a:rPr lang="en-US" altLang="en-US" b="0"/>
              <a:t>2  -  </a:t>
            </a:r>
            <a:fld id="{6C695557-866B-A541-84B9-D0AA5321FDB3}" type="slidenum">
              <a:rPr lang="en-US" altLang="en-US" b="0" smtClean="0"/>
              <a:pPr/>
              <a:t>48</a:t>
            </a:fld>
            <a:endParaRPr lang="en-US" altLang="en-US" b="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a:extLst>
              <a:ext uri="{FF2B5EF4-FFF2-40B4-BE49-F238E27FC236}">
                <a16:creationId xmlns:a16="http://schemas.microsoft.com/office/drawing/2014/main" id="{D0EBE218-A7F9-9241-B921-A10381A95CDB}"/>
              </a:ext>
            </a:extLst>
          </p:cNvPr>
          <p:cNvSpPr>
            <a:spLocks noGrp="1" noRot="1" noChangeAspect="1" noChangeArrowheads="1" noTextEdit="1"/>
          </p:cNvSpPr>
          <p:nvPr>
            <p:ph type="sldImg"/>
          </p:nvPr>
        </p:nvSpPr>
        <p:spPr>
          <a:ln/>
        </p:spPr>
      </p:sp>
      <p:sp>
        <p:nvSpPr>
          <p:cNvPr id="139266" name="Notes Placeholder 2">
            <a:extLst>
              <a:ext uri="{FF2B5EF4-FFF2-40B4-BE49-F238E27FC236}">
                <a16:creationId xmlns:a16="http://schemas.microsoft.com/office/drawing/2014/main" id="{A2113B57-EF51-5F49-98FC-B289F54F21A5}"/>
              </a:ext>
            </a:extLst>
          </p:cNvPr>
          <p:cNvSpPr>
            <a:spLocks noGrp="1"/>
          </p:cNvSpPr>
          <p:nvPr>
            <p:ph type="body" idx="1"/>
          </p:nvPr>
        </p:nvSpPr>
        <p:spPr bwMode="auto">
          <a:xfrm>
            <a:off x="698500" y="4410075"/>
            <a:ext cx="5588000" cy="41767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139267" name="Footer Placeholder 3">
            <a:extLst>
              <a:ext uri="{FF2B5EF4-FFF2-40B4-BE49-F238E27FC236}">
                <a16:creationId xmlns:a16="http://schemas.microsoft.com/office/drawing/2014/main" id="{14AF717E-3009-7F44-BD15-83E4D4E98DBB}"/>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r>
              <a:rPr lang="en-US" altLang="en-US" b="0"/>
              <a:t>Strategic Management © 2017 Alan W. Kennedy</a:t>
            </a:r>
          </a:p>
        </p:txBody>
      </p:sp>
      <p:sp>
        <p:nvSpPr>
          <p:cNvPr id="139268" name="Slide Number Placeholder 4">
            <a:extLst>
              <a:ext uri="{FF2B5EF4-FFF2-40B4-BE49-F238E27FC236}">
                <a16:creationId xmlns:a16="http://schemas.microsoft.com/office/drawing/2014/main" id="{C74AD0C0-5A73-3949-A252-42D61C6B26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r>
              <a:rPr lang="en-US" altLang="en-US" b="0"/>
              <a:t>2  -  </a:t>
            </a:r>
            <a:fld id="{939DFD02-8EAF-EF40-8B86-E6EB75FC780A}" type="slidenum">
              <a:rPr lang="en-US" altLang="en-US" b="0" smtClean="0"/>
              <a:pPr/>
              <a:t>49</a:t>
            </a:fld>
            <a:endParaRPr lang="en-US" altLang="en-US" b="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6">
            <a:extLst>
              <a:ext uri="{FF2B5EF4-FFF2-40B4-BE49-F238E27FC236}">
                <a16:creationId xmlns:a16="http://schemas.microsoft.com/office/drawing/2014/main" id="{7898E8B1-4CE8-8341-B01E-A365DE69C44E}"/>
              </a:ext>
            </a:extLst>
          </p:cNvPr>
          <p:cNvSpPr>
            <a:spLocks noGrp="1" noChangeArrowheads="1"/>
          </p:cNvSpPr>
          <p:nvPr>
            <p:ph type="ftr" sz="quarter" idx="4"/>
          </p:nvPr>
        </p:nvSpPr>
        <p:spPr>
          <a:xfrm>
            <a:off x="944563" y="8820150"/>
            <a:ext cx="5092700" cy="46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r>
              <a:rPr lang="en-US" altLang="en-US" b="0"/>
              <a:t>Strategic Management © 2017 Alan W. Kennedy</a:t>
            </a:r>
          </a:p>
        </p:txBody>
      </p:sp>
      <p:sp>
        <p:nvSpPr>
          <p:cNvPr id="24578" name="Rectangle 7">
            <a:extLst>
              <a:ext uri="{FF2B5EF4-FFF2-40B4-BE49-F238E27FC236}">
                <a16:creationId xmlns:a16="http://schemas.microsoft.com/office/drawing/2014/main" id="{5BED389A-21D5-2A48-8D14-69A454D4BAB7}"/>
              </a:ext>
            </a:extLst>
          </p:cNvPr>
          <p:cNvSpPr>
            <a:spLocks noGrp="1" noChangeArrowheads="1"/>
          </p:cNvSpPr>
          <p:nvPr>
            <p:ph type="sldNum" sz="quarter" idx="5"/>
          </p:nvPr>
        </p:nvSpPr>
        <p:spPr>
          <a:xfrm>
            <a:off x="5778500" y="8818563"/>
            <a:ext cx="976313" cy="46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r>
              <a:rPr lang="en-US" altLang="en-US" b="0"/>
              <a:t>2  -  </a:t>
            </a:r>
            <a:fld id="{0DE61D91-B11C-384A-A828-D56A7366CCC1}" type="slidenum">
              <a:rPr lang="en-US" altLang="en-US" b="0" smtClean="0"/>
              <a:pPr/>
              <a:t>5</a:t>
            </a:fld>
            <a:endParaRPr lang="en-US" altLang="en-US" b="0"/>
          </a:p>
        </p:txBody>
      </p:sp>
      <p:sp>
        <p:nvSpPr>
          <p:cNvPr id="24579" name="Rectangle 2">
            <a:extLst>
              <a:ext uri="{FF2B5EF4-FFF2-40B4-BE49-F238E27FC236}">
                <a16:creationId xmlns:a16="http://schemas.microsoft.com/office/drawing/2014/main" id="{23D8D851-FF62-3D45-AF6B-05EF93C321A1}"/>
              </a:ext>
            </a:extLst>
          </p:cNvPr>
          <p:cNvSpPr>
            <a:spLocks noGrp="1" noRot="1" noChangeAspect="1" noChangeArrowheads="1" noTextEdit="1"/>
          </p:cNvSpPr>
          <p:nvPr>
            <p:ph type="sldImg"/>
          </p:nvPr>
        </p:nvSpPr>
        <p:spPr>
          <a:solidFill>
            <a:srgbClr val="FFFFFF"/>
          </a:solidFill>
          <a:ln/>
        </p:spPr>
      </p:sp>
      <p:sp>
        <p:nvSpPr>
          <p:cNvPr id="24580" name="Rectangle 3">
            <a:extLst>
              <a:ext uri="{FF2B5EF4-FFF2-40B4-BE49-F238E27FC236}">
                <a16:creationId xmlns:a16="http://schemas.microsoft.com/office/drawing/2014/main" id="{B433C38A-45B6-2540-A328-64A5E970A237}"/>
              </a:ext>
            </a:extLst>
          </p:cNvPr>
          <p:cNvSpPr>
            <a:spLocks noGrp="1" noChangeArrowheads="1"/>
          </p:cNvSpPr>
          <p:nvPr>
            <p:ph type="body" idx="1"/>
          </p:nvPr>
        </p:nvSpPr>
        <p:spPr bwMode="auto">
          <a:xfrm>
            <a:off x="698500" y="4410075"/>
            <a:ext cx="5588000" cy="41767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a:ea typeface="ＭＳ Ｐゴシック" panose="020B0600070205080204"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a:extLst>
              <a:ext uri="{FF2B5EF4-FFF2-40B4-BE49-F238E27FC236}">
                <a16:creationId xmlns:a16="http://schemas.microsoft.com/office/drawing/2014/main" id="{FB733E8F-A248-C348-A3A3-C29051327590}"/>
              </a:ext>
            </a:extLst>
          </p:cNvPr>
          <p:cNvSpPr>
            <a:spLocks noGrp="1" noRot="1" noChangeAspect="1" noChangeArrowheads="1" noTextEdit="1"/>
          </p:cNvSpPr>
          <p:nvPr>
            <p:ph type="sldImg"/>
          </p:nvPr>
        </p:nvSpPr>
        <p:spPr>
          <a:ln/>
        </p:spPr>
      </p:sp>
      <p:sp>
        <p:nvSpPr>
          <p:cNvPr id="141314" name="Notes Placeholder 2">
            <a:extLst>
              <a:ext uri="{FF2B5EF4-FFF2-40B4-BE49-F238E27FC236}">
                <a16:creationId xmlns:a16="http://schemas.microsoft.com/office/drawing/2014/main" id="{7B14C1B2-BE39-5049-B092-B2979B8E4451}"/>
              </a:ext>
            </a:extLst>
          </p:cNvPr>
          <p:cNvSpPr>
            <a:spLocks noGrp="1"/>
          </p:cNvSpPr>
          <p:nvPr>
            <p:ph type="body" idx="1"/>
          </p:nvPr>
        </p:nvSpPr>
        <p:spPr bwMode="auto">
          <a:xfrm>
            <a:off x="698500" y="4410075"/>
            <a:ext cx="5588000" cy="41767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141315" name="Footer Placeholder 3">
            <a:extLst>
              <a:ext uri="{FF2B5EF4-FFF2-40B4-BE49-F238E27FC236}">
                <a16:creationId xmlns:a16="http://schemas.microsoft.com/office/drawing/2014/main" id="{37C407FA-6232-F543-9096-96B57FC5E93A}"/>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r>
              <a:rPr lang="en-US" altLang="en-US" b="0"/>
              <a:t>Strategic Management © 2017 Alan W. Kennedy</a:t>
            </a:r>
          </a:p>
        </p:txBody>
      </p:sp>
      <p:sp>
        <p:nvSpPr>
          <p:cNvPr id="141316" name="Slide Number Placeholder 4">
            <a:extLst>
              <a:ext uri="{FF2B5EF4-FFF2-40B4-BE49-F238E27FC236}">
                <a16:creationId xmlns:a16="http://schemas.microsoft.com/office/drawing/2014/main" id="{5263C665-A4B3-0946-88A7-928EE2F24F6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r>
              <a:rPr lang="en-US" altLang="en-US" b="0"/>
              <a:t>2  -  </a:t>
            </a:r>
            <a:fld id="{EFC25E54-18C9-0B4F-9946-72E9E22ED43C}" type="slidenum">
              <a:rPr lang="en-US" altLang="en-US" b="0" smtClean="0"/>
              <a:pPr/>
              <a:t>50</a:t>
            </a:fld>
            <a:endParaRPr lang="en-US" altLang="en-US" b="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eaLnBrk="0" hangingPunct="0">
              <a:defRPr sz="2400">
                <a:solidFill>
                  <a:schemeClr val="tx1"/>
                </a:solidFill>
                <a:latin typeface="Arial" charset="0"/>
                <a:ea typeface="ＭＳ Ｐゴシック" charset="0"/>
                <a:cs typeface="ＭＳ Ｐゴシック" charset="0"/>
              </a:defRPr>
            </a:lvl1pPr>
            <a:lvl2pPr marL="742950" indent="-285750" defTabSz="930275" eaLnBrk="0" hangingPunct="0">
              <a:defRPr sz="2400">
                <a:solidFill>
                  <a:schemeClr val="tx1"/>
                </a:solidFill>
                <a:latin typeface="Arial" charset="0"/>
                <a:ea typeface="ＭＳ Ｐゴシック" charset="0"/>
              </a:defRPr>
            </a:lvl2pPr>
            <a:lvl3pPr marL="1143000" indent="-228600" defTabSz="930275" eaLnBrk="0" hangingPunct="0">
              <a:defRPr sz="2400">
                <a:solidFill>
                  <a:schemeClr val="tx1"/>
                </a:solidFill>
                <a:latin typeface="Arial" charset="0"/>
                <a:ea typeface="ＭＳ Ｐゴシック" charset="0"/>
              </a:defRPr>
            </a:lvl3pPr>
            <a:lvl4pPr marL="1600200" indent="-228600" defTabSz="930275" eaLnBrk="0" hangingPunct="0">
              <a:defRPr sz="2400">
                <a:solidFill>
                  <a:schemeClr val="tx1"/>
                </a:solidFill>
                <a:latin typeface="Arial" charset="0"/>
                <a:ea typeface="ＭＳ Ｐゴシック" charset="0"/>
              </a:defRPr>
            </a:lvl4pPr>
            <a:lvl5pPr marL="2057400" indent="-228600" defTabSz="930275" eaLnBrk="0" hangingPunct="0">
              <a:defRPr sz="2400">
                <a:solidFill>
                  <a:schemeClr val="tx1"/>
                </a:solidFill>
                <a:latin typeface="Arial" charset="0"/>
                <a:ea typeface="ＭＳ Ｐゴシック" charset="0"/>
              </a:defRPr>
            </a:lvl5pPr>
            <a:lvl6pPr marL="2514600" indent="-228600" algn="ctr" defTabSz="930275"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0275"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0275"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0275"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3027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ＭＳ Ｐゴシック" charset="0"/>
              </a:rPr>
              <a:t>Strategic Management  © 2017 Alan W. Kennedy</a:t>
            </a:r>
          </a:p>
        </p:txBody>
      </p:sp>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eaLnBrk="0" hangingPunct="0">
              <a:defRPr sz="2400">
                <a:solidFill>
                  <a:schemeClr val="tx1"/>
                </a:solidFill>
                <a:latin typeface="Arial" charset="0"/>
                <a:ea typeface="ＭＳ Ｐゴシック" charset="0"/>
                <a:cs typeface="ＭＳ Ｐゴシック" charset="0"/>
              </a:defRPr>
            </a:lvl1pPr>
            <a:lvl2pPr marL="742950" indent="-285750" defTabSz="930275" eaLnBrk="0" hangingPunct="0">
              <a:defRPr sz="2400">
                <a:solidFill>
                  <a:schemeClr val="tx1"/>
                </a:solidFill>
                <a:latin typeface="Arial" charset="0"/>
                <a:ea typeface="ＭＳ Ｐゴシック" charset="0"/>
              </a:defRPr>
            </a:lvl2pPr>
            <a:lvl3pPr marL="1143000" indent="-228600" defTabSz="930275" eaLnBrk="0" hangingPunct="0">
              <a:defRPr sz="2400">
                <a:solidFill>
                  <a:schemeClr val="tx1"/>
                </a:solidFill>
                <a:latin typeface="Arial" charset="0"/>
                <a:ea typeface="ＭＳ Ｐゴシック" charset="0"/>
              </a:defRPr>
            </a:lvl3pPr>
            <a:lvl4pPr marL="1600200" indent="-228600" defTabSz="930275" eaLnBrk="0" hangingPunct="0">
              <a:defRPr sz="2400">
                <a:solidFill>
                  <a:schemeClr val="tx1"/>
                </a:solidFill>
                <a:latin typeface="Arial" charset="0"/>
                <a:ea typeface="ＭＳ Ｐゴシック" charset="0"/>
              </a:defRPr>
            </a:lvl4pPr>
            <a:lvl5pPr marL="2057400" indent="-228600" defTabSz="930275" eaLnBrk="0" hangingPunct="0">
              <a:defRPr sz="2400">
                <a:solidFill>
                  <a:schemeClr val="tx1"/>
                </a:solidFill>
                <a:latin typeface="Arial" charset="0"/>
                <a:ea typeface="ＭＳ Ｐゴシック" charset="0"/>
              </a:defRPr>
            </a:lvl5pPr>
            <a:lvl6pPr marL="2514600" indent="-228600" algn="ctr" defTabSz="930275"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0275"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0275"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0275"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3027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rPr>
              <a:t>1 -   </a:t>
            </a:r>
            <a:fld id="{8F35C4F8-824D-0444-9491-B866DCF5AC37}"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30275" rtl="0" eaLnBrk="1" fontAlgn="base" latinLnBrk="0" hangingPunct="1">
                <a:lnSpc>
                  <a:spcPct val="100000"/>
                </a:lnSpc>
                <a:spcBef>
                  <a:spcPct val="0"/>
                </a:spcBef>
                <a:spcAft>
                  <a:spcPct val="0"/>
                </a:spcAft>
                <a:buClrTx/>
                <a:buSzTx/>
                <a:buFontTx/>
                <a:buNone/>
                <a:tabLst/>
                <a:defRPr/>
              </a:pPr>
              <a:t>51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FR">
              <a:latin typeface="Arial" charset="0"/>
            </a:endParaRPr>
          </a:p>
        </p:txBody>
      </p:sp>
    </p:spTree>
    <p:extLst>
      <p:ext uri="{BB962C8B-B14F-4D97-AF65-F5344CB8AC3E}">
        <p14:creationId xmlns:p14="http://schemas.microsoft.com/office/powerpoint/2010/main" val="39229936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6">
            <a:extLst>
              <a:ext uri="{FF2B5EF4-FFF2-40B4-BE49-F238E27FC236}">
                <a16:creationId xmlns:a16="http://schemas.microsoft.com/office/drawing/2014/main" id="{F4094681-8F28-C244-AC6A-59B710C9EED7}"/>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r>
              <a:rPr lang="en-US" altLang="en-US" b="0"/>
              <a:t>Strategic Management © 2017 Alan W. Kennedy</a:t>
            </a:r>
          </a:p>
        </p:txBody>
      </p:sp>
      <p:sp>
        <p:nvSpPr>
          <p:cNvPr id="145410" name="Rectangle 7">
            <a:extLst>
              <a:ext uri="{FF2B5EF4-FFF2-40B4-BE49-F238E27FC236}">
                <a16:creationId xmlns:a16="http://schemas.microsoft.com/office/drawing/2014/main" id="{01576642-E8B7-1A4F-8E92-0B887C9DE6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r>
              <a:rPr lang="en-US" altLang="en-US" b="0"/>
              <a:t>2  -  </a:t>
            </a:r>
            <a:fld id="{C1E11E7F-D427-954E-8490-B877859AC703}" type="slidenum">
              <a:rPr lang="en-US" altLang="en-US" b="0" smtClean="0"/>
              <a:pPr/>
              <a:t>52</a:t>
            </a:fld>
            <a:endParaRPr lang="en-US" altLang="en-US" b="0"/>
          </a:p>
        </p:txBody>
      </p:sp>
      <p:sp>
        <p:nvSpPr>
          <p:cNvPr id="145411" name="Rectangle 2">
            <a:extLst>
              <a:ext uri="{FF2B5EF4-FFF2-40B4-BE49-F238E27FC236}">
                <a16:creationId xmlns:a16="http://schemas.microsoft.com/office/drawing/2014/main" id="{31AA10BC-6A73-8F4A-9CC1-CB11653CB3F0}"/>
              </a:ext>
            </a:extLst>
          </p:cNvPr>
          <p:cNvSpPr>
            <a:spLocks noGrp="1" noRot="1" noChangeAspect="1" noChangeArrowheads="1" noTextEdit="1"/>
          </p:cNvSpPr>
          <p:nvPr>
            <p:ph type="sldImg"/>
          </p:nvPr>
        </p:nvSpPr>
        <p:spPr>
          <a:ln/>
        </p:spPr>
      </p:sp>
      <p:sp>
        <p:nvSpPr>
          <p:cNvPr id="145412" name="Rectangle 3">
            <a:extLst>
              <a:ext uri="{FF2B5EF4-FFF2-40B4-BE49-F238E27FC236}">
                <a16:creationId xmlns:a16="http://schemas.microsoft.com/office/drawing/2014/main" id="{82AC985F-4F33-0C4C-90C6-3E5D495B68CF}"/>
              </a:ext>
            </a:extLst>
          </p:cNvPr>
          <p:cNvSpPr>
            <a:spLocks noGrp="1" noChangeArrowheads="1"/>
          </p:cNvSpPr>
          <p:nvPr>
            <p:ph type="body" idx="1"/>
          </p:nvPr>
        </p:nvSpPr>
        <p:spPr bwMode="auto">
          <a:xfrm>
            <a:off x="698500" y="4410075"/>
            <a:ext cx="5588000" cy="41767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a:ea typeface="ＭＳ Ｐゴシック" panose="020B0600070205080204" pitchFamily="3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eaLnBrk="0" hangingPunct="0">
              <a:defRPr sz="2400">
                <a:solidFill>
                  <a:schemeClr val="tx1"/>
                </a:solidFill>
                <a:latin typeface="Arial" charset="0"/>
                <a:ea typeface="ＭＳ Ｐゴシック" charset="0"/>
                <a:cs typeface="ＭＳ Ｐゴシック" charset="0"/>
              </a:defRPr>
            </a:lvl1pPr>
            <a:lvl2pPr marL="742950" indent="-285750" defTabSz="930275" eaLnBrk="0" hangingPunct="0">
              <a:defRPr sz="2400">
                <a:solidFill>
                  <a:schemeClr val="tx1"/>
                </a:solidFill>
                <a:latin typeface="Arial" charset="0"/>
                <a:ea typeface="ＭＳ Ｐゴシック" charset="0"/>
              </a:defRPr>
            </a:lvl2pPr>
            <a:lvl3pPr marL="1143000" indent="-228600" defTabSz="930275" eaLnBrk="0" hangingPunct="0">
              <a:defRPr sz="2400">
                <a:solidFill>
                  <a:schemeClr val="tx1"/>
                </a:solidFill>
                <a:latin typeface="Arial" charset="0"/>
                <a:ea typeface="ＭＳ Ｐゴシック" charset="0"/>
              </a:defRPr>
            </a:lvl3pPr>
            <a:lvl4pPr marL="1600200" indent="-228600" defTabSz="930275" eaLnBrk="0" hangingPunct="0">
              <a:defRPr sz="2400">
                <a:solidFill>
                  <a:schemeClr val="tx1"/>
                </a:solidFill>
                <a:latin typeface="Arial" charset="0"/>
                <a:ea typeface="ＭＳ Ｐゴシック" charset="0"/>
              </a:defRPr>
            </a:lvl4pPr>
            <a:lvl5pPr marL="2057400" indent="-228600" defTabSz="930275" eaLnBrk="0" hangingPunct="0">
              <a:defRPr sz="2400">
                <a:solidFill>
                  <a:schemeClr val="tx1"/>
                </a:solidFill>
                <a:latin typeface="Arial" charset="0"/>
                <a:ea typeface="ＭＳ Ｐゴシック" charset="0"/>
              </a:defRPr>
            </a:lvl5pPr>
            <a:lvl6pPr marL="2514600" indent="-228600" algn="ctr" defTabSz="930275"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0275"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0275"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0275"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3027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ＭＳ Ｐゴシック" charset="0"/>
              </a:rPr>
              <a:t>Strategic Management  © 2017 Alan W. Kennedy</a:t>
            </a:r>
          </a:p>
        </p:txBody>
      </p:sp>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eaLnBrk="0" hangingPunct="0">
              <a:defRPr sz="2400">
                <a:solidFill>
                  <a:schemeClr val="tx1"/>
                </a:solidFill>
                <a:latin typeface="Arial" charset="0"/>
                <a:ea typeface="ＭＳ Ｐゴシック" charset="0"/>
                <a:cs typeface="ＭＳ Ｐゴシック" charset="0"/>
              </a:defRPr>
            </a:lvl1pPr>
            <a:lvl2pPr marL="742950" indent="-285750" defTabSz="930275" eaLnBrk="0" hangingPunct="0">
              <a:defRPr sz="2400">
                <a:solidFill>
                  <a:schemeClr val="tx1"/>
                </a:solidFill>
                <a:latin typeface="Arial" charset="0"/>
                <a:ea typeface="ＭＳ Ｐゴシック" charset="0"/>
              </a:defRPr>
            </a:lvl2pPr>
            <a:lvl3pPr marL="1143000" indent="-228600" defTabSz="930275" eaLnBrk="0" hangingPunct="0">
              <a:defRPr sz="2400">
                <a:solidFill>
                  <a:schemeClr val="tx1"/>
                </a:solidFill>
                <a:latin typeface="Arial" charset="0"/>
                <a:ea typeface="ＭＳ Ｐゴシック" charset="0"/>
              </a:defRPr>
            </a:lvl3pPr>
            <a:lvl4pPr marL="1600200" indent="-228600" defTabSz="930275" eaLnBrk="0" hangingPunct="0">
              <a:defRPr sz="2400">
                <a:solidFill>
                  <a:schemeClr val="tx1"/>
                </a:solidFill>
                <a:latin typeface="Arial" charset="0"/>
                <a:ea typeface="ＭＳ Ｐゴシック" charset="0"/>
              </a:defRPr>
            </a:lvl4pPr>
            <a:lvl5pPr marL="2057400" indent="-228600" defTabSz="930275" eaLnBrk="0" hangingPunct="0">
              <a:defRPr sz="2400">
                <a:solidFill>
                  <a:schemeClr val="tx1"/>
                </a:solidFill>
                <a:latin typeface="Arial" charset="0"/>
                <a:ea typeface="ＭＳ Ｐゴシック" charset="0"/>
              </a:defRPr>
            </a:lvl5pPr>
            <a:lvl6pPr marL="2514600" indent="-228600" algn="ctr" defTabSz="930275"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30275"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30275"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30275"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3027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rPr>
              <a:t>1 -   </a:t>
            </a:r>
            <a:fld id="{3C409D8E-ED15-FD4A-B468-6C4826D7749C}"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30275" rtl="0" eaLnBrk="1" fontAlgn="base" latinLnBrk="0" hangingPunct="1">
                <a:lnSpc>
                  <a:spcPct val="100000"/>
                </a:lnSpc>
                <a:spcBef>
                  <a:spcPct val="0"/>
                </a:spcBef>
                <a:spcAft>
                  <a:spcPct val="0"/>
                </a:spcAft>
                <a:buClrTx/>
                <a:buSzTx/>
                <a:buFontTx/>
                <a:buNone/>
                <a:tabLst/>
                <a:defRPr/>
              </a:pPr>
              <a:t>53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FR">
              <a:latin typeface="Arial" charset="0"/>
            </a:endParaRPr>
          </a:p>
        </p:txBody>
      </p:sp>
    </p:spTree>
    <p:extLst>
      <p:ext uri="{BB962C8B-B14F-4D97-AF65-F5344CB8AC3E}">
        <p14:creationId xmlns:p14="http://schemas.microsoft.com/office/powerpoint/2010/main" val="2575632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6">
            <a:extLst>
              <a:ext uri="{FF2B5EF4-FFF2-40B4-BE49-F238E27FC236}">
                <a16:creationId xmlns:a16="http://schemas.microsoft.com/office/drawing/2014/main" id="{0E6AE1F7-198D-3749-B68F-949918CDFFD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r>
              <a:rPr lang="en-US" altLang="en-US" b="0"/>
              <a:t>Strategic Management © 2017 Alan W. Kennedy</a:t>
            </a:r>
          </a:p>
        </p:txBody>
      </p:sp>
      <p:sp>
        <p:nvSpPr>
          <p:cNvPr id="147458" name="Rectangle 7">
            <a:extLst>
              <a:ext uri="{FF2B5EF4-FFF2-40B4-BE49-F238E27FC236}">
                <a16:creationId xmlns:a16="http://schemas.microsoft.com/office/drawing/2014/main" id="{9D41CB36-ED21-AB47-99FD-7BBB7F8F5D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r>
              <a:rPr lang="en-US" altLang="en-US" b="0"/>
              <a:t>2  -  </a:t>
            </a:r>
            <a:fld id="{E28A9D6A-9C14-F043-9609-172E36728228}" type="slidenum">
              <a:rPr lang="en-US" altLang="en-US" b="0" smtClean="0"/>
              <a:pPr/>
              <a:t>54</a:t>
            </a:fld>
            <a:endParaRPr lang="en-US" altLang="en-US" b="0"/>
          </a:p>
        </p:txBody>
      </p:sp>
      <p:sp>
        <p:nvSpPr>
          <p:cNvPr id="147459" name="Rectangle 2">
            <a:extLst>
              <a:ext uri="{FF2B5EF4-FFF2-40B4-BE49-F238E27FC236}">
                <a16:creationId xmlns:a16="http://schemas.microsoft.com/office/drawing/2014/main" id="{038ABCDC-0F38-974C-85F4-896B8AD4C27F}"/>
              </a:ext>
            </a:extLst>
          </p:cNvPr>
          <p:cNvSpPr>
            <a:spLocks noGrp="1" noRot="1" noChangeAspect="1" noChangeArrowheads="1" noTextEdit="1"/>
          </p:cNvSpPr>
          <p:nvPr>
            <p:ph type="sldImg"/>
          </p:nvPr>
        </p:nvSpPr>
        <p:spPr>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6">
            <a:extLst>
              <a:ext uri="{FF2B5EF4-FFF2-40B4-BE49-F238E27FC236}">
                <a16:creationId xmlns:a16="http://schemas.microsoft.com/office/drawing/2014/main" id="{5E4F8BD7-F3DD-CF4B-AEFA-3CCF799FAD20}"/>
              </a:ext>
            </a:extLst>
          </p:cNvPr>
          <p:cNvSpPr>
            <a:spLocks noGrp="1" noChangeArrowheads="1"/>
          </p:cNvSpPr>
          <p:nvPr>
            <p:ph type="ftr" sz="quarter" idx="4"/>
          </p:nvPr>
        </p:nvSpPr>
        <p:spPr>
          <a:xfrm>
            <a:off x="944563" y="8820150"/>
            <a:ext cx="5092700" cy="46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r>
              <a:rPr lang="en-US" altLang="en-US" b="0"/>
              <a:t>Strategic Management © 2017 Alan W. Kennedy</a:t>
            </a:r>
          </a:p>
        </p:txBody>
      </p:sp>
      <p:sp>
        <p:nvSpPr>
          <p:cNvPr id="28674" name="Rectangle 7">
            <a:extLst>
              <a:ext uri="{FF2B5EF4-FFF2-40B4-BE49-F238E27FC236}">
                <a16:creationId xmlns:a16="http://schemas.microsoft.com/office/drawing/2014/main" id="{25132184-32F6-E24D-8491-61FC4BC59895}"/>
              </a:ext>
            </a:extLst>
          </p:cNvPr>
          <p:cNvSpPr>
            <a:spLocks noGrp="1" noChangeArrowheads="1"/>
          </p:cNvSpPr>
          <p:nvPr>
            <p:ph type="sldNum" sz="quarter" idx="5"/>
          </p:nvPr>
        </p:nvSpPr>
        <p:spPr>
          <a:xfrm>
            <a:off x="5778500" y="8818563"/>
            <a:ext cx="976313" cy="46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r>
              <a:rPr lang="en-US" altLang="en-US" b="0"/>
              <a:t>2  -  </a:t>
            </a:r>
            <a:fld id="{1867B58F-643C-DA49-940A-0C0982B80E8E}" type="slidenum">
              <a:rPr lang="en-US" altLang="en-US" b="0" smtClean="0"/>
              <a:pPr/>
              <a:t>6</a:t>
            </a:fld>
            <a:endParaRPr lang="en-US" altLang="en-US" b="0"/>
          </a:p>
        </p:txBody>
      </p:sp>
      <p:sp>
        <p:nvSpPr>
          <p:cNvPr id="28675" name="Rectangle 2">
            <a:extLst>
              <a:ext uri="{FF2B5EF4-FFF2-40B4-BE49-F238E27FC236}">
                <a16:creationId xmlns:a16="http://schemas.microsoft.com/office/drawing/2014/main" id="{7093ECF5-A753-DD46-A1AE-6D7946ABB446}"/>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F44CD5C9-CC58-9347-B4AB-23414AEF8416}"/>
              </a:ext>
            </a:extLst>
          </p:cNvPr>
          <p:cNvSpPr>
            <a:spLocks noGrp="1" noChangeArrowheads="1"/>
          </p:cNvSpPr>
          <p:nvPr>
            <p:ph type="body" idx="1"/>
          </p:nvPr>
        </p:nvSpPr>
        <p:spPr bwMode="auto">
          <a:xfrm>
            <a:off x="698500" y="4410075"/>
            <a:ext cx="5588000" cy="41767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C23888A0-AA30-4E4A-B3F1-144C9FC9F15A}"/>
              </a:ext>
            </a:extLst>
          </p:cNvPr>
          <p:cNvSpPr>
            <a:spLocks noGrp="1" noRot="1" noChangeAspect="1" noChangeArrowheads="1" noTextEdit="1"/>
          </p:cNvSpPr>
          <p:nvPr>
            <p:ph type="sldImg"/>
          </p:nvPr>
        </p:nvSpPr>
        <p:spPr>
          <a:xfrm>
            <a:off x="290513" y="696913"/>
            <a:ext cx="6480175" cy="4859337"/>
          </a:xfrm>
          <a:solidFill>
            <a:srgbClr val="FFFFFF"/>
          </a:solidFill>
          <a:ln/>
        </p:spPr>
      </p:sp>
      <p:sp>
        <p:nvSpPr>
          <p:cNvPr id="36866" name="Rectangle 3">
            <a:extLst>
              <a:ext uri="{FF2B5EF4-FFF2-40B4-BE49-F238E27FC236}">
                <a16:creationId xmlns:a16="http://schemas.microsoft.com/office/drawing/2014/main" id="{F82171E6-B7A2-A14A-B518-39DAE9F314FE}"/>
              </a:ext>
            </a:extLst>
          </p:cNvPr>
          <p:cNvSpPr>
            <a:spLocks noGrp="1" noChangeArrowheads="1"/>
          </p:cNvSpPr>
          <p:nvPr>
            <p:ph type="body" idx="1"/>
          </p:nvPr>
        </p:nvSpPr>
        <p:spPr bwMode="auto">
          <a:xfrm>
            <a:off x="698500" y="4410075"/>
            <a:ext cx="5588000" cy="4178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a:ea typeface="ＭＳ Ｐゴシック" panose="020B0600070205080204" pitchFamily="34" charset="-128"/>
            </a:endParaRPr>
          </a:p>
        </p:txBody>
      </p:sp>
      <p:sp>
        <p:nvSpPr>
          <p:cNvPr id="36867" name="Rectangle 6">
            <a:extLst>
              <a:ext uri="{FF2B5EF4-FFF2-40B4-BE49-F238E27FC236}">
                <a16:creationId xmlns:a16="http://schemas.microsoft.com/office/drawing/2014/main" id="{C8BAE7FB-04D4-1949-9690-4AE2B80D4348}"/>
              </a:ext>
            </a:extLst>
          </p:cNvPr>
          <p:cNvSpPr txBox="1">
            <a:spLocks noGrp="1" noChangeArrowheads="1"/>
          </p:cNvSpPr>
          <p:nvPr/>
        </p:nvSpPr>
        <p:spPr bwMode="auto">
          <a:xfrm>
            <a:off x="944563" y="8820150"/>
            <a:ext cx="50927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000" b="0"/>
              <a:t>Strategic Management © 2017 Alan W. Kennedy</a:t>
            </a:r>
          </a:p>
        </p:txBody>
      </p:sp>
      <p:sp>
        <p:nvSpPr>
          <p:cNvPr id="36868" name="Rectangle 7">
            <a:extLst>
              <a:ext uri="{FF2B5EF4-FFF2-40B4-BE49-F238E27FC236}">
                <a16:creationId xmlns:a16="http://schemas.microsoft.com/office/drawing/2014/main" id="{A8514313-992D-214A-BA41-D65551A3A6BE}"/>
              </a:ext>
            </a:extLst>
          </p:cNvPr>
          <p:cNvSpPr txBox="1">
            <a:spLocks noGrp="1" noChangeArrowheads="1"/>
          </p:cNvSpPr>
          <p:nvPr/>
        </p:nvSpPr>
        <p:spPr bwMode="auto">
          <a:xfrm>
            <a:off x="5778500" y="8818563"/>
            <a:ext cx="9763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200" b="0"/>
              <a:t>2  -  </a:t>
            </a:r>
            <a:fld id="{AF6A35D3-5CB8-C64D-A798-2DA7B82B1884}" type="slidenum">
              <a:rPr lang="en-US" altLang="en-US" sz="1200" b="0"/>
              <a:pPr algn="r" eaLnBrk="1" hangingPunct="1"/>
              <a:t>7</a:t>
            </a:fld>
            <a:endParaRPr lang="en-US" altLang="en-US" sz="1200" b="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9F245E66-5CC8-8B4C-88CD-DF84A1DC6F8F}"/>
              </a:ext>
            </a:extLst>
          </p:cNvPr>
          <p:cNvSpPr>
            <a:spLocks noGrp="1" noRot="1" noChangeAspect="1" noChangeArrowheads="1" noTextEdit="1"/>
          </p:cNvSpPr>
          <p:nvPr>
            <p:ph type="sldImg"/>
          </p:nvPr>
        </p:nvSpPr>
        <p:spPr>
          <a:xfrm>
            <a:off x="292100" y="696913"/>
            <a:ext cx="6478588" cy="4859337"/>
          </a:xfrm>
          <a:ln/>
        </p:spPr>
      </p:sp>
      <p:sp>
        <p:nvSpPr>
          <p:cNvPr id="30722" name="Rectangle 6">
            <a:extLst>
              <a:ext uri="{FF2B5EF4-FFF2-40B4-BE49-F238E27FC236}">
                <a16:creationId xmlns:a16="http://schemas.microsoft.com/office/drawing/2014/main" id="{85FB99DA-5AA1-FA45-9705-8CCFE061291C}"/>
              </a:ext>
            </a:extLst>
          </p:cNvPr>
          <p:cNvSpPr txBox="1">
            <a:spLocks noGrp="1" noChangeArrowheads="1"/>
          </p:cNvSpPr>
          <p:nvPr/>
        </p:nvSpPr>
        <p:spPr bwMode="auto">
          <a:xfrm>
            <a:off x="944563" y="8820150"/>
            <a:ext cx="50927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000" b="0"/>
              <a:t>Strategic Management © 2017 Alan W. Kennedy</a:t>
            </a:r>
          </a:p>
        </p:txBody>
      </p:sp>
      <p:sp>
        <p:nvSpPr>
          <p:cNvPr id="30723" name="Rectangle 7">
            <a:extLst>
              <a:ext uri="{FF2B5EF4-FFF2-40B4-BE49-F238E27FC236}">
                <a16:creationId xmlns:a16="http://schemas.microsoft.com/office/drawing/2014/main" id="{22485990-01F4-BF42-9142-DEC9F94E4B64}"/>
              </a:ext>
            </a:extLst>
          </p:cNvPr>
          <p:cNvSpPr txBox="1">
            <a:spLocks noGrp="1" noChangeArrowheads="1"/>
          </p:cNvSpPr>
          <p:nvPr/>
        </p:nvSpPr>
        <p:spPr bwMode="auto">
          <a:xfrm>
            <a:off x="5778500" y="8818563"/>
            <a:ext cx="9763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200" b="0"/>
              <a:t>2  -  </a:t>
            </a:r>
            <a:fld id="{B09627C0-753A-E640-B674-B3E03313B263}" type="slidenum">
              <a:rPr lang="en-US" altLang="en-US" sz="1200" b="0"/>
              <a:pPr algn="r" eaLnBrk="1" hangingPunct="1"/>
              <a:t>8</a:t>
            </a:fld>
            <a:endParaRPr lang="en-US" altLang="en-US" sz="1200" b="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88CFD10D-742A-0C49-9F82-67CFA1422305}"/>
              </a:ext>
            </a:extLst>
          </p:cNvPr>
          <p:cNvSpPr>
            <a:spLocks noGrp="1" noRot="1" noChangeAspect="1" noChangeArrowheads="1" noTextEdit="1"/>
          </p:cNvSpPr>
          <p:nvPr>
            <p:ph type="sldImg"/>
          </p:nvPr>
        </p:nvSpPr>
        <p:spPr>
          <a:xfrm>
            <a:off x="292100" y="696913"/>
            <a:ext cx="6478588" cy="4859337"/>
          </a:xfrm>
          <a:ln/>
        </p:spPr>
      </p:sp>
      <p:sp>
        <p:nvSpPr>
          <p:cNvPr id="32770" name="Rectangle 6">
            <a:extLst>
              <a:ext uri="{FF2B5EF4-FFF2-40B4-BE49-F238E27FC236}">
                <a16:creationId xmlns:a16="http://schemas.microsoft.com/office/drawing/2014/main" id="{5980FC8F-B2E6-EF4A-B686-E2EEFD63BD9A}"/>
              </a:ext>
            </a:extLst>
          </p:cNvPr>
          <p:cNvSpPr txBox="1">
            <a:spLocks noGrp="1" noChangeArrowheads="1"/>
          </p:cNvSpPr>
          <p:nvPr/>
        </p:nvSpPr>
        <p:spPr bwMode="auto">
          <a:xfrm>
            <a:off x="944563" y="8820150"/>
            <a:ext cx="50927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000" b="0"/>
              <a:t>Strategic Management © 2017 Alan W. Kennedy</a:t>
            </a:r>
          </a:p>
        </p:txBody>
      </p:sp>
      <p:sp>
        <p:nvSpPr>
          <p:cNvPr id="32771" name="Rectangle 7">
            <a:extLst>
              <a:ext uri="{FF2B5EF4-FFF2-40B4-BE49-F238E27FC236}">
                <a16:creationId xmlns:a16="http://schemas.microsoft.com/office/drawing/2014/main" id="{5F988FDC-9999-9144-BBA9-48E16EE9AD29}"/>
              </a:ext>
            </a:extLst>
          </p:cNvPr>
          <p:cNvSpPr txBox="1">
            <a:spLocks noGrp="1" noChangeArrowheads="1"/>
          </p:cNvSpPr>
          <p:nvPr/>
        </p:nvSpPr>
        <p:spPr bwMode="auto">
          <a:xfrm>
            <a:off x="5778500" y="8818563"/>
            <a:ext cx="9763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defTabSz="930275">
              <a:defRPr b="1">
                <a:solidFill>
                  <a:schemeClr val="tx1"/>
                </a:solidFill>
                <a:latin typeface="Arial" panose="020B0604020202020204" pitchFamily="34" charset="0"/>
                <a:ea typeface="ＭＳ Ｐゴシック" panose="020B0600070205080204" pitchFamily="34" charset="-128"/>
              </a:defRPr>
            </a:lvl1pPr>
            <a:lvl2pPr marL="742950" indent="-285750" defTabSz="930275">
              <a:defRPr b="1">
                <a:solidFill>
                  <a:schemeClr val="tx1"/>
                </a:solidFill>
                <a:latin typeface="Arial" panose="020B0604020202020204" pitchFamily="34" charset="0"/>
                <a:ea typeface="ＭＳ Ｐゴシック" panose="020B0600070205080204" pitchFamily="34" charset="-128"/>
              </a:defRPr>
            </a:lvl2pPr>
            <a:lvl3pPr marL="1143000" indent="-228600" defTabSz="930275">
              <a:defRPr b="1">
                <a:solidFill>
                  <a:schemeClr val="tx1"/>
                </a:solidFill>
                <a:latin typeface="Arial" panose="020B0604020202020204" pitchFamily="34" charset="0"/>
                <a:ea typeface="ＭＳ Ｐゴシック" panose="020B0600070205080204" pitchFamily="34" charset="-128"/>
              </a:defRPr>
            </a:lvl3pPr>
            <a:lvl4pPr marL="1600200" indent="-228600" defTabSz="930275">
              <a:defRPr b="1">
                <a:solidFill>
                  <a:schemeClr val="tx1"/>
                </a:solidFill>
                <a:latin typeface="Arial" panose="020B0604020202020204" pitchFamily="34" charset="0"/>
                <a:ea typeface="ＭＳ Ｐゴシック" panose="020B0600070205080204" pitchFamily="34" charset="-128"/>
              </a:defRPr>
            </a:lvl4pPr>
            <a:lvl5pPr marL="2057400" indent="-228600" defTabSz="930275">
              <a:defRPr b="1">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200" b="0"/>
              <a:t>2  -  </a:t>
            </a:r>
            <a:fld id="{5F447275-4F9A-F342-81B3-FE5915903BD9}" type="slidenum">
              <a:rPr lang="en-US" altLang="en-US" sz="1200" b="0"/>
              <a:pPr algn="r" eaLnBrk="1" hangingPunct="1"/>
              <a:t>9</a:t>
            </a:fld>
            <a:endParaRPr lang="en-US" altLang="en-US" sz="1200" b="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vmlDrawing" Target="../drawings/vmlDrawing3.v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vmlDrawing" Target="../drawings/vmlDrawing4.v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vmlDrawing" Target="../drawings/vmlDrawing5.v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Rectangle 10">
            <a:extLst>
              <a:ext uri="{FF2B5EF4-FFF2-40B4-BE49-F238E27FC236}">
                <a16:creationId xmlns:a16="http://schemas.microsoft.com/office/drawing/2014/main" id="{83AF1CDC-C3C4-2C4E-8BF8-AB935F3DE3F7}"/>
              </a:ext>
            </a:extLst>
          </p:cNvPr>
          <p:cNvSpPr>
            <a:spLocks noChangeArrowheads="1"/>
          </p:cNvSpPr>
          <p:nvPr userDrawn="1"/>
        </p:nvSpPr>
        <p:spPr bwMode="auto">
          <a:xfrm>
            <a:off x="8459788" y="6092825"/>
            <a:ext cx="415925" cy="366713"/>
          </a:xfrm>
          <a:prstGeom prst="rect">
            <a:avLst/>
          </a:prstGeom>
          <a:noFill/>
          <a:ln>
            <a:noFill/>
          </a:ln>
          <a:effectLst/>
          <a:extLst>
            <a:ext uri="{909E8E84-426E-40dd-AFC4-6F175D3DCCD1}"/>
            <a:ext uri="{91240B29-F687-4f45-9708-019B960494DF}"/>
            <a:ext uri="{AF507438-7753-43e0-B8FC-AC1667EBCBE1}"/>
          </a:extLst>
        </p:spPr>
        <p:txBody>
          <a:bodyPr wrap="none" anchor="ctr">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defRPr/>
            </a:pPr>
            <a:r>
              <a:rPr lang="en-US" altLang="x-none" sz="1800">
                <a:solidFill>
                  <a:srgbClr val="003399"/>
                </a:solidFill>
              </a:rPr>
              <a:t>© </a:t>
            </a:r>
          </a:p>
        </p:txBody>
      </p:sp>
      <p:pic>
        <p:nvPicPr>
          <p:cNvPr id="4" name="Picture 8" descr="Untitled.png">
            <a:extLst>
              <a:ext uri="{FF2B5EF4-FFF2-40B4-BE49-F238E27FC236}">
                <a16:creationId xmlns:a16="http://schemas.microsoft.com/office/drawing/2014/main" id="{C7DDB966-7B0C-0641-A8DB-B04EB846232D}"/>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70813" y="6167438"/>
            <a:ext cx="904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a:extLst>
              <a:ext uri="{FF2B5EF4-FFF2-40B4-BE49-F238E27FC236}">
                <a16:creationId xmlns:a16="http://schemas.microsoft.com/office/drawing/2014/main" id="{446D9093-F705-7A46-A3BD-0A32DE7FE96D}"/>
              </a:ext>
            </a:extLst>
          </p:cNvPr>
          <p:cNvSpPr>
            <a:spLocks noGrp="1" noChangeArrowheads="1"/>
          </p:cNvSpPr>
          <p:nvPr>
            <p:ph type="dt" sz="half" idx="10"/>
          </p:nvPr>
        </p:nvSpPr>
        <p:spPr/>
        <p:txBody>
          <a:bodyPr/>
          <a:lstStyle>
            <a:lvl1pPr>
              <a:defRPr/>
            </a:lvl1pPr>
          </a:lstStyle>
          <a:p>
            <a:pPr>
              <a:defRPr/>
            </a:pPr>
            <a:endParaRPr lang="en-US"/>
          </a:p>
        </p:txBody>
      </p:sp>
    </p:spTree>
    <p:extLst>
      <p:ext uri="{BB962C8B-B14F-4D97-AF65-F5344CB8AC3E}">
        <p14:creationId xmlns:p14="http://schemas.microsoft.com/office/powerpoint/2010/main" val="1379281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4" name="Rectangle 10">
            <a:extLst>
              <a:ext uri="{FF2B5EF4-FFF2-40B4-BE49-F238E27FC236}">
                <a16:creationId xmlns:a16="http://schemas.microsoft.com/office/drawing/2014/main" id="{687B1531-4551-C745-8B4D-0A386E03F72F}"/>
              </a:ext>
            </a:extLst>
          </p:cNvPr>
          <p:cNvSpPr>
            <a:spLocks noChangeArrowheads="1"/>
          </p:cNvSpPr>
          <p:nvPr userDrawn="1"/>
        </p:nvSpPr>
        <p:spPr bwMode="auto">
          <a:xfrm>
            <a:off x="8459788" y="6092825"/>
            <a:ext cx="415925" cy="366713"/>
          </a:xfrm>
          <a:prstGeom prst="rect">
            <a:avLst/>
          </a:prstGeom>
          <a:noFill/>
          <a:ln>
            <a:noFill/>
          </a:ln>
          <a:effectLst/>
          <a:extLst>
            <a:ext uri="{909E8E84-426E-40dd-AFC4-6F175D3DCCD1}"/>
            <a:ext uri="{91240B29-F687-4f45-9708-019B960494DF}"/>
            <a:ext uri="{AF507438-7753-43e0-B8FC-AC1667EBCBE1}"/>
          </a:extLst>
        </p:spPr>
        <p:txBody>
          <a:bodyPr wrap="none" anchor="ctr">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defRPr/>
            </a:pPr>
            <a:r>
              <a:rPr lang="en-US" altLang="x-none" sz="1800">
                <a:solidFill>
                  <a:srgbClr val="003399"/>
                </a:solidFill>
              </a:rPr>
              <a:t>© </a:t>
            </a:r>
          </a:p>
        </p:txBody>
      </p:sp>
      <p:pic>
        <p:nvPicPr>
          <p:cNvPr id="5" name="Picture 8" descr="Untitled.png">
            <a:extLst>
              <a:ext uri="{FF2B5EF4-FFF2-40B4-BE49-F238E27FC236}">
                <a16:creationId xmlns:a16="http://schemas.microsoft.com/office/drawing/2014/main" id="{CF0A80E4-FFF5-EA4D-B2A4-6AD9567E566C}"/>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70813" y="6167438"/>
            <a:ext cx="904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1931584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graphicFrame>
        <p:nvGraphicFramePr>
          <p:cNvPr id="4" name="Object 7"/>
          <p:cNvGraphicFramePr>
            <a:graphicFrameLocks noChangeAspect="1"/>
          </p:cNvGraphicFramePr>
          <p:nvPr userDrawn="1"/>
        </p:nvGraphicFramePr>
        <p:xfrm>
          <a:off x="7772400" y="6096000"/>
          <a:ext cx="876300" cy="623888"/>
        </p:xfrm>
        <a:graphic>
          <a:graphicData uri="http://schemas.openxmlformats.org/presentationml/2006/ole">
            <mc:AlternateContent xmlns:mc="http://schemas.openxmlformats.org/markup-compatibility/2006">
              <mc:Choice xmlns:v="urn:schemas-microsoft-com:vml" Requires="v">
                <p:oleObj spid="_x0000_s162828" name="Photo Editor Photo" r:id="rId3" imgW="22857143" imgH="16333333" progId="MSPhotoEd.3">
                  <p:embed/>
                </p:oleObj>
              </mc:Choice>
              <mc:Fallback>
                <p:oleObj name="Photo Editor Photo" r:id="rId3" imgW="22857143" imgH="16333333" progId="MSPhotoEd.3">
                  <p:embed/>
                  <p:pic>
                    <p:nvPicPr>
                      <p:cNvPr id="4"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6096000"/>
                        <a:ext cx="876300" cy="62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5" name="Rectangle 4"/>
          <p:cNvSpPr>
            <a:spLocks noChangeArrowheads="1"/>
          </p:cNvSpPr>
          <p:nvPr userDrawn="1"/>
        </p:nvSpPr>
        <p:spPr bwMode="auto">
          <a:xfrm>
            <a:off x="4364038" y="3246438"/>
            <a:ext cx="415925" cy="366712"/>
          </a:xfrm>
          <a:prstGeom prst="rect">
            <a:avLst/>
          </a:prstGeom>
          <a:noFill/>
          <a:ln>
            <a:noFill/>
          </a:ln>
          <a:effectLst/>
          <a:extLst>
            <a:ext uri="{909E8E84-426E-40dd-AFC4-6F175D3DCCD1}">
              <a14:hiddenFill xmlns:a14="http://schemas.microsoft.com/office/drawing/2010/main" xmlns="">
                <a:solidFill>
                  <a:srgbClr val="96969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eaLnBrk="0" hangingPunct="0">
              <a:defRPr/>
            </a:pPr>
            <a:r>
              <a:rPr lang="en-US">
                <a:cs typeface="+mn-cs"/>
              </a:rPr>
              <a:t>© </a:t>
            </a:r>
          </a:p>
        </p:txBody>
      </p:sp>
      <p:sp>
        <p:nvSpPr>
          <p:cNvPr id="6" name="Rectangle 5"/>
          <p:cNvSpPr>
            <a:spLocks noChangeArrowheads="1"/>
          </p:cNvSpPr>
          <p:nvPr userDrawn="1"/>
        </p:nvSpPr>
        <p:spPr bwMode="auto">
          <a:xfrm>
            <a:off x="4364038" y="3246438"/>
            <a:ext cx="415925" cy="366712"/>
          </a:xfrm>
          <a:prstGeom prst="rect">
            <a:avLst/>
          </a:prstGeom>
          <a:noFill/>
          <a:ln>
            <a:noFill/>
          </a:ln>
          <a:effectLst/>
          <a:extLst>
            <a:ext uri="{909E8E84-426E-40dd-AFC4-6F175D3DCCD1}">
              <a14:hiddenFill xmlns:a14="http://schemas.microsoft.com/office/drawing/2010/main" xmlns="">
                <a:solidFill>
                  <a:srgbClr val="96969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eaLnBrk="0" hangingPunct="0">
              <a:defRPr/>
            </a:pPr>
            <a:r>
              <a:rPr lang="en-US">
                <a:cs typeface="+mn-cs"/>
              </a:rPr>
              <a:t>© </a:t>
            </a:r>
          </a:p>
        </p:txBody>
      </p:sp>
      <p:sp>
        <p:nvSpPr>
          <p:cNvPr id="7" name="Rectangle 6"/>
          <p:cNvSpPr>
            <a:spLocks noChangeArrowheads="1"/>
          </p:cNvSpPr>
          <p:nvPr userDrawn="1"/>
        </p:nvSpPr>
        <p:spPr bwMode="auto">
          <a:xfrm>
            <a:off x="8459788" y="6092825"/>
            <a:ext cx="415925" cy="366713"/>
          </a:xfrm>
          <a:prstGeom prst="rect">
            <a:avLst/>
          </a:prstGeom>
          <a:noFill/>
          <a:ln>
            <a:noFill/>
          </a:ln>
          <a:effectLst/>
          <a:extLst>
            <a:ext uri="{909E8E84-426E-40dd-AFC4-6F175D3DCCD1}">
              <a14:hiddenFill xmlns:a14="http://schemas.microsoft.com/office/drawing/2010/main" xmlns="">
                <a:solidFill>
                  <a:srgbClr val="96969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eaLnBrk="0" hangingPunct="0">
              <a:defRPr/>
            </a:pPr>
            <a:r>
              <a:rPr lang="en-US">
                <a:solidFill>
                  <a:srgbClr val="003399"/>
                </a:solidFill>
                <a:cs typeface="+mn-cs"/>
              </a:rPr>
              <a:t>© </a:t>
            </a:r>
          </a:p>
        </p:txBody>
      </p:sp>
      <p:sp>
        <p:nvSpPr>
          <p:cNvPr id="8" name="Rectangle 11"/>
          <p:cNvSpPr>
            <a:spLocks noChangeArrowheads="1"/>
          </p:cNvSpPr>
          <p:nvPr userDrawn="1"/>
        </p:nvSpPr>
        <p:spPr bwMode="auto">
          <a:xfrm>
            <a:off x="4140200" y="3068638"/>
            <a:ext cx="792163" cy="576262"/>
          </a:xfrm>
          <a:prstGeom prst="rect">
            <a:avLst/>
          </a:prstGeom>
          <a:solidFill>
            <a:schemeClr val="tx1"/>
          </a:solidFill>
          <a:ln w="9525">
            <a:solidFill>
              <a:schemeClr val="tx1"/>
            </a:solidFill>
            <a:round/>
            <a:headEnd/>
            <a:tailEnd/>
          </a:ln>
        </p:spPr>
        <p:txBody>
          <a:bodyPr wrap="none" anchor="ctr"/>
          <a:lstStyle/>
          <a:p>
            <a:endParaRPr lang="fr-FR"/>
          </a:p>
        </p:txBody>
      </p:sp>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610584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aphicFrame>
        <p:nvGraphicFramePr>
          <p:cNvPr id="3" name="Object 7"/>
          <p:cNvGraphicFramePr>
            <a:graphicFrameLocks noChangeAspect="1"/>
          </p:cNvGraphicFramePr>
          <p:nvPr userDrawn="1"/>
        </p:nvGraphicFramePr>
        <p:xfrm>
          <a:off x="7772400" y="6096000"/>
          <a:ext cx="876300" cy="623888"/>
        </p:xfrm>
        <a:graphic>
          <a:graphicData uri="http://schemas.openxmlformats.org/presentationml/2006/ole">
            <mc:AlternateContent xmlns:mc="http://schemas.openxmlformats.org/markup-compatibility/2006">
              <mc:Choice xmlns:v="urn:schemas-microsoft-com:vml" Requires="v">
                <p:oleObj spid="_x0000_s163852" name="Photo Editor Photo" r:id="rId3" imgW="22857143" imgH="16333333" progId="MSPhotoEd.3">
                  <p:embed/>
                </p:oleObj>
              </mc:Choice>
              <mc:Fallback>
                <p:oleObj name="Photo Editor Photo" r:id="rId3" imgW="22857143" imgH="16333333" progId="MSPhotoEd.3">
                  <p:embed/>
                  <p:pic>
                    <p:nvPicPr>
                      <p:cNvPr id="3"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6096000"/>
                        <a:ext cx="876300" cy="62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4" name="Rectangle 3"/>
          <p:cNvSpPr>
            <a:spLocks noChangeArrowheads="1"/>
          </p:cNvSpPr>
          <p:nvPr userDrawn="1"/>
        </p:nvSpPr>
        <p:spPr bwMode="auto">
          <a:xfrm>
            <a:off x="4364038" y="3246438"/>
            <a:ext cx="415925" cy="366712"/>
          </a:xfrm>
          <a:prstGeom prst="rect">
            <a:avLst/>
          </a:prstGeom>
          <a:noFill/>
          <a:ln>
            <a:noFill/>
          </a:ln>
          <a:effectLst/>
          <a:extLst>
            <a:ext uri="{909E8E84-426E-40dd-AFC4-6F175D3DCCD1}">
              <a14:hiddenFill xmlns:a14="http://schemas.microsoft.com/office/drawing/2010/main" xmlns="">
                <a:solidFill>
                  <a:srgbClr val="96969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eaLnBrk="0" hangingPunct="0">
              <a:defRPr/>
            </a:pPr>
            <a:r>
              <a:rPr lang="en-US">
                <a:cs typeface="+mn-cs"/>
              </a:rPr>
              <a:t>© </a:t>
            </a:r>
          </a:p>
        </p:txBody>
      </p:sp>
      <p:sp>
        <p:nvSpPr>
          <p:cNvPr id="5" name="Rectangle 4"/>
          <p:cNvSpPr>
            <a:spLocks noChangeArrowheads="1"/>
          </p:cNvSpPr>
          <p:nvPr userDrawn="1"/>
        </p:nvSpPr>
        <p:spPr bwMode="auto">
          <a:xfrm>
            <a:off x="4364038" y="3246438"/>
            <a:ext cx="415925" cy="366712"/>
          </a:xfrm>
          <a:prstGeom prst="rect">
            <a:avLst/>
          </a:prstGeom>
          <a:noFill/>
          <a:ln>
            <a:noFill/>
          </a:ln>
          <a:effectLst/>
          <a:extLst>
            <a:ext uri="{909E8E84-426E-40dd-AFC4-6F175D3DCCD1}">
              <a14:hiddenFill xmlns:a14="http://schemas.microsoft.com/office/drawing/2010/main" xmlns="">
                <a:solidFill>
                  <a:srgbClr val="96969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eaLnBrk="0" hangingPunct="0">
              <a:defRPr/>
            </a:pPr>
            <a:r>
              <a:rPr lang="en-US">
                <a:cs typeface="+mn-cs"/>
              </a:rPr>
              <a:t>© </a:t>
            </a:r>
          </a:p>
        </p:txBody>
      </p:sp>
      <p:sp>
        <p:nvSpPr>
          <p:cNvPr id="6" name="Rectangle 5"/>
          <p:cNvSpPr>
            <a:spLocks noChangeArrowheads="1"/>
          </p:cNvSpPr>
          <p:nvPr userDrawn="1"/>
        </p:nvSpPr>
        <p:spPr bwMode="auto">
          <a:xfrm>
            <a:off x="8459788" y="6092825"/>
            <a:ext cx="415925" cy="366713"/>
          </a:xfrm>
          <a:prstGeom prst="rect">
            <a:avLst/>
          </a:prstGeom>
          <a:noFill/>
          <a:ln>
            <a:noFill/>
          </a:ln>
          <a:effectLst/>
          <a:extLst>
            <a:ext uri="{909E8E84-426E-40dd-AFC4-6F175D3DCCD1}">
              <a14:hiddenFill xmlns:a14="http://schemas.microsoft.com/office/drawing/2010/main" xmlns="">
                <a:solidFill>
                  <a:srgbClr val="96969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eaLnBrk="0" hangingPunct="0">
              <a:defRPr/>
            </a:pPr>
            <a:r>
              <a:rPr lang="en-US">
                <a:solidFill>
                  <a:srgbClr val="003399"/>
                </a:solidFill>
                <a:cs typeface="+mn-cs"/>
              </a:rPr>
              <a:t>© </a:t>
            </a:r>
          </a:p>
        </p:txBody>
      </p:sp>
      <p:sp>
        <p:nvSpPr>
          <p:cNvPr id="7" name="Rectangle 7"/>
          <p:cNvSpPr>
            <a:spLocks noChangeArrowheads="1"/>
          </p:cNvSpPr>
          <p:nvPr userDrawn="1"/>
        </p:nvSpPr>
        <p:spPr bwMode="auto">
          <a:xfrm>
            <a:off x="4140200" y="3068638"/>
            <a:ext cx="792163" cy="576262"/>
          </a:xfrm>
          <a:prstGeom prst="rect">
            <a:avLst/>
          </a:prstGeom>
          <a:solidFill>
            <a:schemeClr val="tx1"/>
          </a:solidFill>
          <a:ln w="9525">
            <a:solidFill>
              <a:schemeClr val="tx1"/>
            </a:solidFill>
            <a:round/>
            <a:headEnd/>
            <a:tailEnd/>
          </a:ln>
        </p:spPr>
        <p:txBody>
          <a:bodyPr wrap="none" anchor="ctr"/>
          <a:lstStyle/>
          <a:p>
            <a:endParaRPr lang="fr-FR"/>
          </a:p>
        </p:txBody>
      </p:sp>
      <p:sp>
        <p:nvSpPr>
          <p:cNvPr id="2" name="Title 1"/>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238379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aphicFrame>
        <p:nvGraphicFramePr>
          <p:cNvPr id="2" name="Object 7"/>
          <p:cNvGraphicFramePr>
            <a:graphicFrameLocks noChangeAspect="1"/>
          </p:cNvGraphicFramePr>
          <p:nvPr userDrawn="1"/>
        </p:nvGraphicFramePr>
        <p:xfrm>
          <a:off x="7772400" y="6096000"/>
          <a:ext cx="876300" cy="623888"/>
        </p:xfrm>
        <a:graphic>
          <a:graphicData uri="http://schemas.openxmlformats.org/presentationml/2006/ole">
            <mc:AlternateContent xmlns:mc="http://schemas.openxmlformats.org/markup-compatibility/2006">
              <mc:Choice xmlns:v="urn:schemas-microsoft-com:vml" Requires="v">
                <p:oleObj spid="_x0000_s164876" name="Photo Editor Photo" r:id="rId3" imgW="22857143" imgH="16333333" progId="MSPhotoEd.3">
                  <p:embed/>
                </p:oleObj>
              </mc:Choice>
              <mc:Fallback>
                <p:oleObj name="Photo Editor Photo" r:id="rId3" imgW="22857143" imgH="16333333" progId="MSPhotoEd.3">
                  <p:embed/>
                  <p:pic>
                    <p:nvPicPr>
                      <p:cNvPr id="2"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6096000"/>
                        <a:ext cx="876300" cy="62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3" name="Rectangle 2"/>
          <p:cNvSpPr>
            <a:spLocks noChangeArrowheads="1"/>
          </p:cNvSpPr>
          <p:nvPr userDrawn="1"/>
        </p:nvSpPr>
        <p:spPr bwMode="auto">
          <a:xfrm>
            <a:off x="4364038" y="3246438"/>
            <a:ext cx="415925" cy="366712"/>
          </a:xfrm>
          <a:prstGeom prst="rect">
            <a:avLst/>
          </a:prstGeom>
          <a:noFill/>
          <a:ln>
            <a:noFill/>
          </a:ln>
          <a:effectLst/>
          <a:extLst>
            <a:ext uri="{909E8E84-426E-40dd-AFC4-6F175D3DCCD1}">
              <a14:hiddenFill xmlns:a14="http://schemas.microsoft.com/office/drawing/2010/main" xmlns="">
                <a:solidFill>
                  <a:srgbClr val="96969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eaLnBrk="0" hangingPunct="0">
              <a:defRPr/>
            </a:pPr>
            <a:r>
              <a:rPr lang="en-US">
                <a:cs typeface="+mn-cs"/>
              </a:rPr>
              <a:t>© </a:t>
            </a:r>
          </a:p>
        </p:txBody>
      </p:sp>
      <p:sp>
        <p:nvSpPr>
          <p:cNvPr id="4" name="Rectangle 3"/>
          <p:cNvSpPr>
            <a:spLocks noChangeArrowheads="1"/>
          </p:cNvSpPr>
          <p:nvPr userDrawn="1"/>
        </p:nvSpPr>
        <p:spPr bwMode="auto">
          <a:xfrm>
            <a:off x="4364038" y="3246438"/>
            <a:ext cx="415925" cy="366712"/>
          </a:xfrm>
          <a:prstGeom prst="rect">
            <a:avLst/>
          </a:prstGeom>
          <a:noFill/>
          <a:ln>
            <a:noFill/>
          </a:ln>
          <a:effectLst/>
          <a:extLst>
            <a:ext uri="{909E8E84-426E-40dd-AFC4-6F175D3DCCD1}">
              <a14:hiddenFill xmlns:a14="http://schemas.microsoft.com/office/drawing/2010/main" xmlns="">
                <a:solidFill>
                  <a:srgbClr val="96969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eaLnBrk="0" hangingPunct="0">
              <a:defRPr/>
            </a:pPr>
            <a:r>
              <a:rPr lang="en-US">
                <a:cs typeface="+mn-cs"/>
              </a:rPr>
              <a:t>© </a:t>
            </a:r>
          </a:p>
        </p:txBody>
      </p:sp>
      <p:sp>
        <p:nvSpPr>
          <p:cNvPr id="5" name="Rectangle 4"/>
          <p:cNvSpPr>
            <a:spLocks noChangeArrowheads="1"/>
          </p:cNvSpPr>
          <p:nvPr userDrawn="1"/>
        </p:nvSpPr>
        <p:spPr bwMode="auto">
          <a:xfrm>
            <a:off x="8459788" y="6092825"/>
            <a:ext cx="415925" cy="366713"/>
          </a:xfrm>
          <a:prstGeom prst="rect">
            <a:avLst/>
          </a:prstGeom>
          <a:noFill/>
          <a:ln>
            <a:noFill/>
          </a:ln>
          <a:effectLst/>
          <a:extLst>
            <a:ext uri="{909E8E84-426E-40dd-AFC4-6F175D3DCCD1}">
              <a14:hiddenFill xmlns:a14="http://schemas.microsoft.com/office/drawing/2010/main" xmlns="">
                <a:solidFill>
                  <a:srgbClr val="96969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eaLnBrk="0" hangingPunct="0">
              <a:defRPr/>
            </a:pPr>
            <a:r>
              <a:rPr lang="en-US">
                <a:solidFill>
                  <a:srgbClr val="003399"/>
                </a:solidFill>
                <a:cs typeface="+mn-cs"/>
              </a:rPr>
              <a:t>© </a:t>
            </a:r>
          </a:p>
        </p:txBody>
      </p:sp>
      <p:sp>
        <p:nvSpPr>
          <p:cNvPr id="6" name="Rectangle 7"/>
          <p:cNvSpPr>
            <a:spLocks noChangeArrowheads="1"/>
          </p:cNvSpPr>
          <p:nvPr userDrawn="1"/>
        </p:nvSpPr>
        <p:spPr bwMode="auto">
          <a:xfrm>
            <a:off x="4140200" y="3068638"/>
            <a:ext cx="792163" cy="576262"/>
          </a:xfrm>
          <a:prstGeom prst="rect">
            <a:avLst/>
          </a:prstGeom>
          <a:solidFill>
            <a:schemeClr val="tx1"/>
          </a:solidFill>
          <a:ln w="9525">
            <a:solidFill>
              <a:schemeClr val="tx1"/>
            </a:solidFill>
            <a:round/>
            <a:headEnd/>
            <a:tailEnd/>
          </a:ln>
        </p:spPr>
        <p:txBody>
          <a:bodyPr wrap="none" anchor="ctr"/>
          <a:lstStyle/>
          <a:p>
            <a:endParaRPr lang="fr-FR"/>
          </a:p>
        </p:txBody>
      </p:sp>
    </p:spTree>
    <p:extLst>
      <p:ext uri="{BB962C8B-B14F-4D97-AF65-F5344CB8AC3E}">
        <p14:creationId xmlns:p14="http://schemas.microsoft.com/office/powerpoint/2010/main" val="19279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graphicFrame>
        <p:nvGraphicFramePr>
          <p:cNvPr id="4" name="Object 7"/>
          <p:cNvGraphicFramePr>
            <a:graphicFrameLocks noChangeAspect="1"/>
          </p:cNvGraphicFramePr>
          <p:nvPr userDrawn="1"/>
        </p:nvGraphicFramePr>
        <p:xfrm>
          <a:off x="7772400" y="6096000"/>
          <a:ext cx="876300" cy="623888"/>
        </p:xfrm>
        <a:graphic>
          <a:graphicData uri="http://schemas.openxmlformats.org/presentationml/2006/ole">
            <mc:AlternateContent xmlns:mc="http://schemas.openxmlformats.org/markup-compatibility/2006">
              <mc:Choice xmlns:v="urn:schemas-microsoft-com:vml" Requires="v">
                <p:oleObj spid="_x0000_s165900" name="Photo Editor Photo" r:id="rId3" imgW="22857143" imgH="16333333" progId="MSPhotoEd.3">
                  <p:embed/>
                </p:oleObj>
              </mc:Choice>
              <mc:Fallback>
                <p:oleObj name="Photo Editor Photo" r:id="rId3" imgW="22857143" imgH="16333333" progId="MSPhotoEd.3">
                  <p:embed/>
                  <p:pic>
                    <p:nvPicPr>
                      <p:cNvPr id="4"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6096000"/>
                        <a:ext cx="876300" cy="62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5" name="Rectangle 4"/>
          <p:cNvSpPr>
            <a:spLocks noChangeArrowheads="1"/>
          </p:cNvSpPr>
          <p:nvPr userDrawn="1"/>
        </p:nvSpPr>
        <p:spPr bwMode="auto">
          <a:xfrm>
            <a:off x="4364038" y="3246438"/>
            <a:ext cx="415925" cy="366712"/>
          </a:xfrm>
          <a:prstGeom prst="rect">
            <a:avLst/>
          </a:prstGeom>
          <a:noFill/>
          <a:ln>
            <a:noFill/>
          </a:ln>
          <a:effectLst/>
          <a:extLst>
            <a:ext uri="{909E8E84-426E-40dd-AFC4-6F175D3DCCD1}">
              <a14:hiddenFill xmlns:a14="http://schemas.microsoft.com/office/drawing/2010/main" xmlns="">
                <a:solidFill>
                  <a:srgbClr val="96969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eaLnBrk="0" hangingPunct="0">
              <a:defRPr/>
            </a:pPr>
            <a:r>
              <a:rPr lang="en-US">
                <a:cs typeface="+mn-cs"/>
              </a:rPr>
              <a:t>© </a:t>
            </a:r>
          </a:p>
        </p:txBody>
      </p:sp>
      <p:sp>
        <p:nvSpPr>
          <p:cNvPr id="6" name="Rectangle 5"/>
          <p:cNvSpPr>
            <a:spLocks noChangeArrowheads="1"/>
          </p:cNvSpPr>
          <p:nvPr userDrawn="1"/>
        </p:nvSpPr>
        <p:spPr bwMode="auto">
          <a:xfrm>
            <a:off x="4364038" y="3246438"/>
            <a:ext cx="415925" cy="366712"/>
          </a:xfrm>
          <a:prstGeom prst="rect">
            <a:avLst/>
          </a:prstGeom>
          <a:noFill/>
          <a:ln>
            <a:noFill/>
          </a:ln>
          <a:effectLst/>
          <a:extLst>
            <a:ext uri="{909E8E84-426E-40dd-AFC4-6F175D3DCCD1}">
              <a14:hiddenFill xmlns:a14="http://schemas.microsoft.com/office/drawing/2010/main" xmlns="">
                <a:solidFill>
                  <a:srgbClr val="96969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eaLnBrk="0" hangingPunct="0">
              <a:defRPr/>
            </a:pPr>
            <a:r>
              <a:rPr lang="en-US">
                <a:cs typeface="+mn-cs"/>
              </a:rPr>
              <a:t>© </a:t>
            </a:r>
          </a:p>
        </p:txBody>
      </p:sp>
      <p:sp>
        <p:nvSpPr>
          <p:cNvPr id="7" name="Rectangle 6"/>
          <p:cNvSpPr>
            <a:spLocks noChangeArrowheads="1"/>
          </p:cNvSpPr>
          <p:nvPr userDrawn="1"/>
        </p:nvSpPr>
        <p:spPr bwMode="auto">
          <a:xfrm>
            <a:off x="8459788" y="6092825"/>
            <a:ext cx="415925" cy="366713"/>
          </a:xfrm>
          <a:prstGeom prst="rect">
            <a:avLst/>
          </a:prstGeom>
          <a:noFill/>
          <a:ln>
            <a:noFill/>
          </a:ln>
          <a:effectLst/>
          <a:extLst>
            <a:ext uri="{909E8E84-426E-40dd-AFC4-6F175D3DCCD1}">
              <a14:hiddenFill xmlns:a14="http://schemas.microsoft.com/office/drawing/2010/main" xmlns="">
                <a:solidFill>
                  <a:srgbClr val="96969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eaLnBrk="0" hangingPunct="0">
              <a:defRPr/>
            </a:pPr>
            <a:r>
              <a:rPr lang="en-US">
                <a:solidFill>
                  <a:srgbClr val="003399"/>
                </a:solidFill>
                <a:cs typeface="+mn-cs"/>
              </a:rPr>
              <a:t>© </a:t>
            </a:r>
          </a:p>
        </p:txBody>
      </p:sp>
      <p:sp>
        <p:nvSpPr>
          <p:cNvPr id="8" name="Rectangle 11"/>
          <p:cNvSpPr>
            <a:spLocks noChangeArrowheads="1"/>
          </p:cNvSpPr>
          <p:nvPr userDrawn="1"/>
        </p:nvSpPr>
        <p:spPr bwMode="auto">
          <a:xfrm>
            <a:off x="4140200" y="3284538"/>
            <a:ext cx="792163" cy="576262"/>
          </a:xfrm>
          <a:prstGeom prst="rect">
            <a:avLst/>
          </a:prstGeom>
          <a:solidFill>
            <a:schemeClr val="tx1"/>
          </a:solidFill>
          <a:ln w="9525">
            <a:solidFill>
              <a:schemeClr val="tx1"/>
            </a:solidFill>
            <a:round/>
            <a:headEnd/>
            <a:tailEnd/>
          </a:ln>
        </p:spPr>
        <p:txBody>
          <a:bodyPr wrap="none" anchor="ctr"/>
          <a:lstStyle/>
          <a:p>
            <a:endParaRPr lang="fr-FR"/>
          </a:p>
        </p:txBody>
      </p:sp>
      <p:sp>
        <p:nvSpPr>
          <p:cNvPr id="2" name="Title 1"/>
          <p:cNvSpPr>
            <a:spLocks noGrp="1"/>
          </p:cNvSpPr>
          <p:nvPr>
            <p:ph type="title"/>
          </p:nvPr>
        </p:nvSpPr>
        <p:spPr>
          <a:xfrm>
            <a:off x="1143000" y="228600"/>
            <a:ext cx="6858000" cy="514350"/>
          </a:xfrm>
        </p:spPr>
        <p:txBody>
          <a:bodyPr/>
          <a:lstStyle/>
          <a:p>
            <a:r>
              <a:rPr lang="en-US"/>
              <a:t>Click to edit Master title style</a:t>
            </a:r>
            <a:endParaRPr lang="en-CA"/>
          </a:p>
        </p:txBody>
      </p:sp>
      <p:sp>
        <p:nvSpPr>
          <p:cNvPr id="3" name="Table Placeholder 2"/>
          <p:cNvSpPr>
            <a:spLocks noGrp="1"/>
          </p:cNvSpPr>
          <p:nvPr>
            <p:ph type="tbl" idx="1"/>
          </p:nvPr>
        </p:nvSpPr>
        <p:spPr>
          <a:xfrm>
            <a:off x="609600" y="1085850"/>
            <a:ext cx="7772400" cy="4914900"/>
          </a:xfrm>
        </p:spPr>
        <p:txBody>
          <a:bodyPr/>
          <a:lstStyle/>
          <a:p>
            <a:pPr lvl="0"/>
            <a:endParaRPr lang="en-CA" noProof="0"/>
          </a:p>
        </p:txBody>
      </p:sp>
    </p:spTree>
    <p:extLst>
      <p:ext uri="{BB962C8B-B14F-4D97-AF65-F5344CB8AC3E}">
        <p14:creationId xmlns:p14="http://schemas.microsoft.com/office/powerpoint/2010/main" val="26249560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vmlDrawing" Target="../drawings/vmlDrawing1.vml"/><Relationship Id="rId5"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CFC5B2B2-BB9E-7F4B-A682-D748F871D955}"/>
              </a:ext>
            </a:extLst>
          </p:cNvPr>
          <p:cNvSpPr>
            <a:spLocks noGrp="1" noChangeArrowheads="1"/>
          </p:cNvSpPr>
          <p:nvPr>
            <p:ph type="title"/>
          </p:nvPr>
        </p:nvSpPr>
        <p:spPr bwMode="auto">
          <a:xfrm>
            <a:off x="685800" y="228600"/>
            <a:ext cx="7772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4">
            <a:extLst>
              <a:ext uri="{FF2B5EF4-FFF2-40B4-BE49-F238E27FC236}">
                <a16:creationId xmlns:a16="http://schemas.microsoft.com/office/drawing/2014/main" id="{036E3C3D-8808-C44D-A4AA-D68B23906E23}"/>
              </a:ext>
            </a:extLst>
          </p:cNvPr>
          <p:cNvSpPr>
            <a:spLocks noGrp="1" noChangeArrowheads="1"/>
          </p:cNvSpPr>
          <p:nvPr>
            <p:ph type="body" idx="1"/>
          </p:nvPr>
        </p:nvSpPr>
        <p:spPr bwMode="auto">
          <a:xfrm>
            <a:off x="609600" y="1085850"/>
            <a:ext cx="777240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45093" name="Rectangle 5">
            <a:extLst>
              <a:ext uri="{FF2B5EF4-FFF2-40B4-BE49-F238E27FC236}">
                <a16:creationId xmlns:a16="http://schemas.microsoft.com/office/drawing/2014/main" id="{935800B5-16B7-9540-8751-01DFDEE60348}"/>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solidFill>
                  <a:srgbClr val="003399"/>
                </a:solidFill>
                <a:latin typeface="Times" pitchFamily="1" charset="0"/>
                <a:ea typeface="+mn-ea"/>
                <a:cs typeface="+mn-cs"/>
              </a:defRPr>
            </a:lvl1pPr>
          </a:lstStyle>
          <a:p>
            <a:pPr>
              <a:defRPr/>
            </a:pPr>
            <a:endParaRPr lang="en-US"/>
          </a:p>
        </p:txBody>
      </p:sp>
      <p:sp>
        <p:nvSpPr>
          <p:cNvPr id="1030" name="Rectangle 10">
            <a:extLst>
              <a:ext uri="{FF2B5EF4-FFF2-40B4-BE49-F238E27FC236}">
                <a16:creationId xmlns:a16="http://schemas.microsoft.com/office/drawing/2014/main" id="{7AD6C3C4-21A9-0A4A-8EB8-BBFF2287B291}"/>
              </a:ext>
            </a:extLst>
          </p:cNvPr>
          <p:cNvSpPr>
            <a:spLocks noChangeArrowheads="1"/>
          </p:cNvSpPr>
          <p:nvPr userDrawn="1"/>
        </p:nvSpPr>
        <p:spPr bwMode="auto">
          <a:xfrm>
            <a:off x="8459788" y="6092825"/>
            <a:ext cx="415925" cy="366713"/>
          </a:xfrm>
          <a:prstGeom prst="rect">
            <a:avLst/>
          </a:prstGeom>
          <a:noFill/>
          <a:ln>
            <a:noFill/>
          </a:ln>
          <a:effectLst/>
          <a:extLst>
            <a:ext uri="{909E8E84-426E-40dd-AFC4-6F175D3DCCD1}"/>
            <a:ext uri="{91240B29-F687-4f45-9708-019B960494DF}"/>
            <a:ext uri="{AF507438-7753-43e0-B8FC-AC1667EBCBE1}"/>
          </a:extLst>
        </p:spPr>
        <p:txBody>
          <a:bodyPr wrap="none" anchor="ctr">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defRPr/>
            </a:pPr>
            <a:r>
              <a:rPr lang="en-US" altLang="x-none" sz="1800">
                <a:solidFill>
                  <a:srgbClr val="003399"/>
                </a:solidFill>
              </a:rPr>
              <a:t>© </a:t>
            </a:r>
          </a:p>
        </p:txBody>
      </p:sp>
      <p:pic>
        <p:nvPicPr>
          <p:cNvPr id="2" name="Picture 2" descr="Untitled.png">
            <a:extLst>
              <a:ext uri="{FF2B5EF4-FFF2-40B4-BE49-F238E27FC236}">
                <a16:creationId xmlns:a16="http://schemas.microsoft.com/office/drawing/2014/main" id="{6A048DBE-FFC9-814B-928B-F706B0161E41}"/>
              </a:ext>
            </a:extLst>
          </p:cNvPr>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70813" y="6167438"/>
            <a:ext cx="904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5" r:id="rId1"/>
    <p:sldLayoutId id="2147483846" r:id="rId2"/>
  </p:sldLayoutIdLst>
  <p:hf sldNum="0" hdr="0" ftr="0" dt="0"/>
  <p:txStyles>
    <p:titleStyle>
      <a:lvl1pPr algn="ctr" rtl="0" eaLnBrk="0" fontAlgn="base" hangingPunct="0">
        <a:spcBef>
          <a:spcPct val="0"/>
        </a:spcBef>
        <a:spcAft>
          <a:spcPct val="0"/>
        </a:spcAft>
        <a:tabLst>
          <a:tab pos="5915025" algn="l"/>
        </a:tabLst>
        <a:defRPr sz="2000" b="1">
          <a:solidFill>
            <a:srgbClr val="003399"/>
          </a:solidFill>
          <a:latin typeface="+mj-lt"/>
          <a:ea typeface="ＭＳ Ｐゴシック" charset="0"/>
          <a:cs typeface="ＭＳ Ｐゴシック" charset="0"/>
        </a:defRPr>
      </a:lvl1pPr>
      <a:lvl2pPr algn="ctr" rtl="0" eaLnBrk="0" fontAlgn="base" hangingPunct="0">
        <a:spcBef>
          <a:spcPct val="0"/>
        </a:spcBef>
        <a:spcAft>
          <a:spcPct val="0"/>
        </a:spcAft>
        <a:tabLst>
          <a:tab pos="5915025" algn="l"/>
        </a:tabLst>
        <a:defRPr sz="2000" b="1">
          <a:solidFill>
            <a:srgbClr val="003399"/>
          </a:solidFill>
          <a:latin typeface="Arial" pitchFamily="34" charset="0"/>
          <a:ea typeface="ＭＳ Ｐゴシック" charset="0"/>
          <a:cs typeface="ＭＳ Ｐゴシック" charset="0"/>
        </a:defRPr>
      </a:lvl2pPr>
      <a:lvl3pPr algn="ctr" rtl="0" eaLnBrk="0" fontAlgn="base" hangingPunct="0">
        <a:spcBef>
          <a:spcPct val="0"/>
        </a:spcBef>
        <a:spcAft>
          <a:spcPct val="0"/>
        </a:spcAft>
        <a:tabLst>
          <a:tab pos="5915025" algn="l"/>
        </a:tabLst>
        <a:defRPr sz="2000" b="1">
          <a:solidFill>
            <a:srgbClr val="003399"/>
          </a:solidFill>
          <a:latin typeface="Arial" pitchFamily="34" charset="0"/>
          <a:ea typeface="ＭＳ Ｐゴシック" charset="0"/>
          <a:cs typeface="ＭＳ Ｐゴシック" charset="0"/>
        </a:defRPr>
      </a:lvl3pPr>
      <a:lvl4pPr algn="ctr" rtl="0" eaLnBrk="0" fontAlgn="base" hangingPunct="0">
        <a:spcBef>
          <a:spcPct val="0"/>
        </a:spcBef>
        <a:spcAft>
          <a:spcPct val="0"/>
        </a:spcAft>
        <a:tabLst>
          <a:tab pos="5915025" algn="l"/>
        </a:tabLst>
        <a:defRPr sz="2000" b="1">
          <a:solidFill>
            <a:srgbClr val="003399"/>
          </a:solidFill>
          <a:latin typeface="Arial" pitchFamily="34" charset="0"/>
          <a:ea typeface="ＭＳ Ｐゴシック" charset="0"/>
          <a:cs typeface="ＭＳ Ｐゴシック" charset="0"/>
        </a:defRPr>
      </a:lvl4pPr>
      <a:lvl5pPr algn="ctr" rtl="0" eaLnBrk="0" fontAlgn="base" hangingPunct="0">
        <a:spcBef>
          <a:spcPct val="0"/>
        </a:spcBef>
        <a:spcAft>
          <a:spcPct val="0"/>
        </a:spcAft>
        <a:tabLst>
          <a:tab pos="5915025" algn="l"/>
        </a:tabLst>
        <a:defRPr sz="2000" b="1">
          <a:solidFill>
            <a:srgbClr val="003399"/>
          </a:solidFill>
          <a:latin typeface="Arial" pitchFamily="34" charset="0"/>
          <a:ea typeface="ＭＳ Ｐゴシック" charset="0"/>
          <a:cs typeface="ＭＳ Ｐゴシック" charset="0"/>
        </a:defRPr>
      </a:lvl5pPr>
      <a:lvl6pPr marL="457200" algn="ctr" rtl="0" fontAlgn="base">
        <a:spcBef>
          <a:spcPct val="0"/>
        </a:spcBef>
        <a:spcAft>
          <a:spcPct val="0"/>
        </a:spcAft>
        <a:tabLst>
          <a:tab pos="5915025" algn="l"/>
        </a:tabLst>
        <a:defRPr sz="2000" b="1">
          <a:solidFill>
            <a:srgbClr val="003399"/>
          </a:solidFill>
          <a:latin typeface="Arial" pitchFamily="34" charset="0"/>
        </a:defRPr>
      </a:lvl6pPr>
      <a:lvl7pPr marL="914400" algn="ctr" rtl="0" fontAlgn="base">
        <a:spcBef>
          <a:spcPct val="0"/>
        </a:spcBef>
        <a:spcAft>
          <a:spcPct val="0"/>
        </a:spcAft>
        <a:tabLst>
          <a:tab pos="5915025" algn="l"/>
        </a:tabLst>
        <a:defRPr sz="2000" b="1">
          <a:solidFill>
            <a:srgbClr val="003399"/>
          </a:solidFill>
          <a:latin typeface="Arial" pitchFamily="34" charset="0"/>
        </a:defRPr>
      </a:lvl7pPr>
      <a:lvl8pPr marL="1371600" algn="ctr" rtl="0" fontAlgn="base">
        <a:spcBef>
          <a:spcPct val="0"/>
        </a:spcBef>
        <a:spcAft>
          <a:spcPct val="0"/>
        </a:spcAft>
        <a:tabLst>
          <a:tab pos="5915025" algn="l"/>
        </a:tabLst>
        <a:defRPr sz="2000" b="1">
          <a:solidFill>
            <a:srgbClr val="003399"/>
          </a:solidFill>
          <a:latin typeface="Arial" pitchFamily="34" charset="0"/>
        </a:defRPr>
      </a:lvl8pPr>
      <a:lvl9pPr marL="1828800" algn="ctr" rtl="0" fontAlgn="base">
        <a:spcBef>
          <a:spcPct val="0"/>
        </a:spcBef>
        <a:spcAft>
          <a:spcPct val="0"/>
        </a:spcAft>
        <a:tabLst>
          <a:tab pos="5915025" algn="l"/>
        </a:tabLst>
        <a:defRPr sz="2000" b="1">
          <a:solidFill>
            <a:srgbClr val="003399"/>
          </a:solidFill>
          <a:latin typeface="Arial" pitchFamily="34" charset="0"/>
        </a:defRPr>
      </a:lvl9pPr>
    </p:titleStyle>
    <p:bodyStyle>
      <a:lvl1pPr marL="342900" indent="-342900" algn="l" rtl="0" eaLnBrk="0" fontAlgn="base" hangingPunct="0">
        <a:spcBef>
          <a:spcPct val="20000"/>
        </a:spcBef>
        <a:spcAft>
          <a:spcPct val="0"/>
        </a:spcAft>
        <a:defRPr sz="2400" b="1">
          <a:solidFill>
            <a:srgbClr val="003399"/>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defRPr sz="2400" b="1">
          <a:solidFill>
            <a:srgbClr val="003399"/>
          </a:solidFill>
          <a:latin typeface="+mn-lt"/>
          <a:ea typeface="ＭＳ Ｐゴシック" charset="0"/>
        </a:defRPr>
      </a:lvl2pPr>
      <a:lvl3pPr marL="1143000" indent="-228600" algn="l" rtl="0" eaLnBrk="0" fontAlgn="base" hangingPunct="0">
        <a:spcBef>
          <a:spcPct val="20000"/>
        </a:spcBef>
        <a:spcAft>
          <a:spcPct val="0"/>
        </a:spcAft>
        <a:buChar char="•"/>
        <a:defRPr sz="2400" b="1">
          <a:solidFill>
            <a:srgbClr val="003399"/>
          </a:solidFill>
          <a:latin typeface="+mn-lt"/>
          <a:ea typeface="ＭＳ Ｐゴシック" charset="0"/>
        </a:defRPr>
      </a:lvl3pPr>
      <a:lvl4pPr marL="1600200" indent="-228600" algn="l" rtl="0" eaLnBrk="0" fontAlgn="base" hangingPunct="0">
        <a:spcBef>
          <a:spcPct val="20000"/>
        </a:spcBef>
        <a:spcAft>
          <a:spcPct val="0"/>
        </a:spcAft>
        <a:defRPr sz="2400" b="1">
          <a:solidFill>
            <a:srgbClr val="003399"/>
          </a:solidFill>
          <a:latin typeface="+mn-lt"/>
          <a:ea typeface="ＭＳ Ｐゴシック" charset="0"/>
        </a:defRPr>
      </a:lvl4pPr>
      <a:lvl5pPr marL="2057400" indent="-228600" algn="l" rtl="0" eaLnBrk="0" fontAlgn="base" hangingPunct="0">
        <a:spcBef>
          <a:spcPct val="20000"/>
        </a:spcBef>
        <a:spcAft>
          <a:spcPct val="0"/>
        </a:spcAft>
        <a:defRPr sz="2400" b="1">
          <a:solidFill>
            <a:srgbClr val="003399"/>
          </a:solidFill>
          <a:latin typeface="+mn-lt"/>
          <a:ea typeface="ＭＳ Ｐゴシック" charset="0"/>
        </a:defRPr>
      </a:lvl5pPr>
      <a:lvl6pPr marL="2514600" indent="-228600" algn="l" rtl="0" fontAlgn="base">
        <a:spcBef>
          <a:spcPct val="20000"/>
        </a:spcBef>
        <a:spcAft>
          <a:spcPct val="0"/>
        </a:spcAft>
        <a:defRPr sz="2400" b="1">
          <a:solidFill>
            <a:srgbClr val="003399"/>
          </a:solidFill>
          <a:latin typeface="+mn-lt"/>
        </a:defRPr>
      </a:lvl6pPr>
      <a:lvl7pPr marL="2971800" indent="-228600" algn="l" rtl="0" fontAlgn="base">
        <a:spcBef>
          <a:spcPct val="20000"/>
        </a:spcBef>
        <a:spcAft>
          <a:spcPct val="0"/>
        </a:spcAft>
        <a:defRPr sz="2400" b="1">
          <a:solidFill>
            <a:srgbClr val="003399"/>
          </a:solidFill>
          <a:latin typeface="+mn-lt"/>
        </a:defRPr>
      </a:lvl7pPr>
      <a:lvl8pPr marL="3429000" indent="-228600" algn="l" rtl="0" fontAlgn="base">
        <a:spcBef>
          <a:spcPct val="20000"/>
        </a:spcBef>
        <a:spcAft>
          <a:spcPct val="0"/>
        </a:spcAft>
        <a:defRPr sz="2400" b="1">
          <a:solidFill>
            <a:srgbClr val="003399"/>
          </a:solidFill>
          <a:latin typeface="+mn-lt"/>
        </a:defRPr>
      </a:lvl8pPr>
      <a:lvl9pPr marL="3886200" indent="-228600" algn="l" rtl="0" fontAlgn="base">
        <a:spcBef>
          <a:spcPct val="20000"/>
        </a:spcBef>
        <a:spcAft>
          <a:spcPct val="0"/>
        </a:spcAft>
        <a:defRPr sz="2400" b="1">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1143000" y="228600"/>
            <a:ext cx="6858000" cy="51435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auto">
          <a:xfrm>
            <a:off x="609600" y="1085850"/>
            <a:ext cx="7772400" cy="49149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aphicFrame>
        <p:nvGraphicFramePr>
          <p:cNvPr id="1028" name="Object 7"/>
          <p:cNvGraphicFramePr>
            <a:graphicFrameLocks noChangeAspect="1"/>
          </p:cNvGraphicFramePr>
          <p:nvPr userDrawn="1"/>
        </p:nvGraphicFramePr>
        <p:xfrm>
          <a:off x="7772400" y="6096000"/>
          <a:ext cx="876300" cy="623888"/>
        </p:xfrm>
        <a:graphic>
          <a:graphicData uri="http://schemas.openxmlformats.org/presentationml/2006/ole">
            <mc:AlternateContent xmlns:mc="http://schemas.openxmlformats.org/markup-compatibility/2006">
              <mc:Choice xmlns:v="urn:schemas-microsoft-com:vml" Requires="v">
                <p:oleObj spid="_x0000_s161804" name="Photo Editor Photo" r:id="rId7" imgW="22857143" imgH="16333333" progId="MSPhotoEd.3">
                  <p:embed/>
                </p:oleObj>
              </mc:Choice>
              <mc:Fallback>
                <p:oleObj name="Photo Editor Photo" r:id="rId7" imgW="22857143" imgH="16333333" progId="MSPhotoEd.3">
                  <p:embed/>
                  <p:pic>
                    <p:nvPicPr>
                      <p:cNvPr id="1028"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72400" y="6096000"/>
                        <a:ext cx="876300" cy="62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1029" name="Rectangle 8"/>
          <p:cNvSpPr>
            <a:spLocks noChangeArrowheads="1"/>
          </p:cNvSpPr>
          <p:nvPr userDrawn="1"/>
        </p:nvSpPr>
        <p:spPr bwMode="auto">
          <a:xfrm>
            <a:off x="4364038" y="3246438"/>
            <a:ext cx="415925" cy="366712"/>
          </a:xfrm>
          <a:prstGeom prst="rect">
            <a:avLst/>
          </a:prstGeom>
          <a:noFill/>
          <a:ln>
            <a:noFill/>
          </a:ln>
          <a:effectLst/>
          <a:extLst>
            <a:ext uri="{909E8E84-426E-40dd-AFC4-6F175D3DCCD1}">
              <a14:hiddenFill xmlns:a14="http://schemas.microsoft.com/office/drawing/2010/main" xmlns="">
                <a:solidFill>
                  <a:srgbClr val="96969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eaLnBrk="0" hangingPunct="0">
              <a:defRPr/>
            </a:pPr>
            <a:r>
              <a:rPr lang="en-US">
                <a:cs typeface="+mn-cs"/>
              </a:rPr>
              <a:t>© </a:t>
            </a:r>
          </a:p>
        </p:txBody>
      </p:sp>
      <p:sp>
        <p:nvSpPr>
          <p:cNvPr id="1030" name="Rectangle 9"/>
          <p:cNvSpPr>
            <a:spLocks noChangeArrowheads="1"/>
          </p:cNvSpPr>
          <p:nvPr userDrawn="1"/>
        </p:nvSpPr>
        <p:spPr bwMode="auto">
          <a:xfrm>
            <a:off x="4364038" y="3246438"/>
            <a:ext cx="415925" cy="366712"/>
          </a:xfrm>
          <a:prstGeom prst="rect">
            <a:avLst/>
          </a:prstGeom>
          <a:noFill/>
          <a:ln>
            <a:noFill/>
          </a:ln>
          <a:effectLst/>
          <a:extLst>
            <a:ext uri="{909E8E84-426E-40dd-AFC4-6F175D3DCCD1}">
              <a14:hiddenFill xmlns:a14="http://schemas.microsoft.com/office/drawing/2010/main" xmlns="">
                <a:solidFill>
                  <a:srgbClr val="96969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eaLnBrk="0" hangingPunct="0">
              <a:defRPr/>
            </a:pPr>
            <a:r>
              <a:rPr lang="en-US">
                <a:cs typeface="+mn-cs"/>
              </a:rPr>
              <a:t>© </a:t>
            </a:r>
          </a:p>
        </p:txBody>
      </p:sp>
      <p:sp>
        <p:nvSpPr>
          <p:cNvPr id="1031" name="Rectangle 10"/>
          <p:cNvSpPr>
            <a:spLocks noChangeArrowheads="1"/>
          </p:cNvSpPr>
          <p:nvPr userDrawn="1"/>
        </p:nvSpPr>
        <p:spPr bwMode="auto">
          <a:xfrm>
            <a:off x="8459788" y="6092825"/>
            <a:ext cx="415925" cy="366713"/>
          </a:xfrm>
          <a:prstGeom prst="rect">
            <a:avLst/>
          </a:prstGeom>
          <a:noFill/>
          <a:ln>
            <a:noFill/>
          </a:ln>
          <a:effectLst/>
          <a:extLst>
            <a:ext uri="{909E8E84-426E-40dd-AFC4-6F175D3DCCD1}">
              <a14:hiddenFill xmlns:a14="http://schemas.microsoft.com/office/drawing/2010/main" xmlns="">
                <a:solidFill>
                  <a:srgbClr val="96969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eaLnBrk="0" hangingPunct="0">
              <a:defRPr/>
            </a:pPr>
            <a:r>
              <a:rPr lang="en-US">
                <a:solidFill>
                  <a:srgbClr val="003399"/>
                </a:solidFill>
                <a:cs typeface="+mn-cs"/>
              </a:rPr>
              <a:t>© </a:t>
            </a:r>
          </a:p>
        </p:txBody>
      </p:sp>
      <p:pic>
        <p:nvPicPr>
          <p:cNvPr id="8" name="Picture 6"/>
          <p:cNvPicPr>
            <a:picLocks noChangeAspect="1"/>
          </p:cNvPicPr>
          <p:nvPr userDrawn="1"/>
        </p:nvPicPr>
        <p:blipFill>
          <a:blip r:embed="rId9">
            <a:alphaModFix amt="66000"/>
            <a:extLst>
              <a:ext uri="{28A0092B-C50C-407E-A947-70E740481C1C}">
                <a14:useLocalDpi xmlns:a14="http://schemas.microsoft.com/office/drawing/2010/main" val="0"/>
              </a:ext>
            </a:extLst>
          </a:blip>
          <a:srcRect l="31827" t="22528" r="36310" b="-2"/>
          <a:stretch>
            <a:fillRect/>
          </a:stretch>
        </p:blipFill>
        <p:spPr bwMode="auto">
          <a:xfrm>
            <a:off x="-3175" y="0"/>
            <a:ext cx="9144000" cy="6884988"/>
          </a:xfrm>
          <a:prstGeom prst="rect">
            <a:avLst/>
          </a:prstGeom>
          <a:noFill/>
          <a:ln>
            <a:noFill/>
          </a:ln>
          <a:extLst>
            <a:ext uri="{909E8E84-426E-40dd-AFC4-6F175D3DCCD1}">
              <a14:hiddenFill xmlns:a14="http://schemas.microsoft.com/office/drawing/2010/main" xmlns="">
                <a:solidFill>
                  <a:srgbClr val="FFFFFF">
                    <a:alpha val="65881"/>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29229964"/>
      </p:ext>
    </p:extLst>
  </p:cSld>
  <p:clrMap bg1="dk2" tx1="lt1" bg2="dk1"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Lst>
  <p:hf sldNum="0" hdr="0" ftr="0" dt="0"/>
  <p:txStyles>
    <p:titleStyle>
      <a:lvl1pPr algn="ctr" rtl="0" eaLnBrk="0" fontAlgn="base" hangingPunct="0">
        <a:spcBef>
          <a:spcPct val="0"/>
        </a:spcBef>
        <a:spcAft>
          <a:spcPct val="0"/>
        </a:spcAft>
        <a:defRPr b="1">
          <a:solidFill>
            <a:srgbClr val="003399"/>
          </a:solidFill>
          <a:latin typeface="+mj-lt"/>
          <a:ea typeface="ＭＳ Ｐゴシック" charset="0"/>
          <a:cs typeface="ＭＳ Ｐゴシック" charset="0"/>
        </a:defRPr>
      </a:lvl1pPr>
      <a:lvl2pPr algn="ctr" rtl="0" eaLnBrk="0" fontAlgn="base" hangingPunct="0">
        <a:spcBef>
          <a:spcPct val="0"/>
        </a:spcBef>
        <a:spcAft>
          <a:spcPct val="0"/>
        </a:spcAft>
        <a:defRPr b="1">
          <a:solidFill>
            <a:srgbClr val="003399"/>
          </a:solidFill>
          <a:latin typeface="Arial" pitchFamily="34" charset="0"/>
          <a:ea typeface="ＭＳ Ｐゴシック" charset="0"/>
          <a:cs typeface="ＭＳ Ｐゴシック" charset="0"/>
        </a:defRPr>
      </a:lvl2pPr>
      <a:lvl3pPr algn="ctr" rtl="0" eaLnBrk="0" fontAlgn="base" hangingPunct="0">
        <a:spcBef>
          <a:spcPct val="0"/>
        </a:spcBef>
        <a:spcAft>
          <a:spcPct val="0"/>
        </a:spcAft>
        <a:defRPr b="1">
          <a:solidFill>
            <a:srgbClr val="003399"/>
          </a:solidFill>
          <a:latin typeface="Arial" pitchFamily="34" charset="0"/>
          <a:ea typeface="ＭＳ Ｐゴシック" charset="0"/>
          <a:cs typeface="ＭＳ Ｐゴシック" charset="0"/>
        </a:defRPr>
      </a:lvl3pPr>
      <a:lvl4pPr algn="ctr" rtl="0" eaLnBrk="0" fontAlgn="base" hangingPunct="0">
        <a:spcBef>
          <a:spcPct val="0"/>
        </a:spcBef>
        <a:spcAft>
          <a:spcPct val="0"/>
        </a:spcAft>
        <a:defRPr b="1">
          <a:solidFill>
            <a:srgbClr val="003399"/>
          </a:solidFill>
          <a:latin typeface="Arial" pitchFamily="34" charset="0"/>
          <a:ea typeface="ＭＳ Ｐゴシック" charset="0"/>
          <a:cs typeface="ＭＳ Ｐゴシック" charset="0"/>
        </a:defRPr>
      </a:lvl4pPr>
      <a:lvl5pPr algn="ctr" rtl="0" eaLnBrk="0" fontAlgn="base" hangingPunct="0">
        <a:spcBef>
          <a:spcPct val="0"/>
        </a:spcBef>
        <a:spcAft>
          <a:spcPct val="0"/>
        </a:spcAft>
        <a:defRPr b="1">
          <a:solidFill>
            <a:srgbClr val="003399"/>
          </a:solidFill>
          <a:latin typeface="Arial" pitchFamily="34" charset="0"/>
          <a:ea typeface="ＭＳ Ｐゴシック" charset="0"/>
          <a:cs typeface="ＭＳ Ｐゴシック" charset="0"/>
        </a:defRPr>
      </a:lvl5pPr>
      <a:lvl6pPr marL="457200" algn="ctr" rtl="0" fontAlgn="base">
        <a:spcBef>
          <a:spcPct val="0"/>
        </a:spcBef>
        <a:spcAft>
          <a:spcPct val="0"/>
        </a:spcAft>
        <a:defRPr b="1">
          <a:solidFill>
            <a:srgbClr val="003399"/>
          </a:solidFill>
          <a:latin typeface="Arial" pitchFamily="34" charset="0"/>
        </a:defRPr>
      </a:lvl6pPr>
      <a:lvl7pPr marL="914400" algn="ctr" rtl="0" fontAlgn="base">
        <a:spcBef>
          <a:spcPct val="0"/>
        </a:spcBef>
        <a:spcAft>
          <a:spcPct val="0"/>
        </a:spcAft>
        <a:defRPr b="1">
          <a:solidFill>
            <a:srgbClr val="003399"/>
          </a:solidFill>
          <a:latin typeface="Arial" pitchFamily="34" charset="0"/>
        </a:defRPr>
      </a:lvl7pPr>
      <a:lvl8pPr marL="1371600" algn="ctr" rtl="0" fontAlgn="base">
        <a:spcBef>
          <a:spcPct val="0"/>
        </a:spcBef>
        <a:spcAft>
          <a:spcPct val="0"/>
        </a:spcAft>
        <a:defRPr b="1">
          <a:solidFill>
            <a:srgbClr val="003399"/>
          </a:solidFill>
          <a:latin typeface="Arial" pitchFamily="34" charset="0"/>
        </a:defRPr>
      </a:lvl8pPr>
      <a:lvl9pPr marL="1828800" algn="ctr" rtl="0" fontAlgn="base">
        <a:spcBef>
          <a:spcPct val="0"/>
        </a:spcBef>
        <a:spcAft>
          <a:spcPct val="0"/>
        </a:spcAft>
        <a:defRPr b="1">
          <a:solidFill>
            <a:srgbClr val="003399"/>
          </a:solidFill>
          <a:latin typeface="Arial" pitchFamily="34" charset="0"/>
        </a:defRPr>
      </a:lvl9pPr>
    </p:titleStyle>
    <p:bodyStyle>
      <a:lvl1pPr marL="342900" indent="-342900" algn="l" rtl="0" eaLnBrk="0" fontAlgn="base" hangingPunct="0">
        <a:spcBef>
          <a:spcPct val="20000"/>
        </a:spcBef>
        <a:spcAft>
          <a:spcPct val="0"/>
        </a:spcAft>
        <a:defRPr sz="2400" b="1">
          <a:solidFill>
            <a:srgbClr val="003399"/>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defRPr sz="2400" b="1">
          <a:solidFill>
            <a:srgbClr val="003399"/>
          </a:solidFill>
          <a:latin typeface="+mn-lt"/>
          <a:ea typeface="ＭＳ Ｐゴシック" charset="0"/>
        </a:defRPr>
      </a:lvl2pPr>
      <a:lvl3pPr marL="1143000" indent="-228600" algn="l" rtl="0" eaLnBrk="0" fontAlgn="base" hangingPunct="0">
        <a:spcBef>
          <a:spcPct val="20000"/>
        </a:spcBef>
        <a:spcAft>
          <a:spcPct val="0"/>
        </a:spcAft>
        <a:buChar char="•"/>
        <a:defRPr sz="2400" b="1">
          <a:solidFill>
            <a:srgbClr val="003399"/>
          </a:solidFill>
          <a:latin typeface="+mn-lt"/>
          <a:ea typeface="ＭＳ Ｐゴシック" charset="0"/>
        </a:defRPr>
      </a:lvl3pPr>
      <a:lvl4pPr marL="1600200" indent="-228600" algn="l" rtl="0" eaLnBrk="0" fontAlgn="base" hangingPunct="0">
        <a:spcBef>
          <a:spcPct val="20000"/>
        </a:spcBef>
        <a:spcAft>
          <a:spcPct val="0"/>
        </a:spcAft>
        <a:defRPr sz="2400" b="1">
          <a:solidFill>
            <a:srgbClr val="003399"/>
          </a:solidFill>
          <a:latin typeface="+mn-lt"/>
          <a:ea typeface="ＭＳ Ｐゴシック" charset="0"/>
        </a:defRPr>
      </a:lvl4pPr>
      <a:lvl5pPr marL="2057400" indent="-228600" algn="l" rtl="0" eaLnBrk="0" fontAlgn="base" hangingPunct="0">
        <a:spcBef>
          <a:spcPct val="20000"/>
        </a:spcBef>
        <a:spcAft>
          <a:spcPct val="0"/>
        </a:spcAft>
        <a:defRPr sz="2400" b="1">
          <a:solidFill>
            <a:srgbClr val="003399"/>
          </a:solidFill>
          <a:latin typeface="+mn-lt"/>
          <a:ea typeface="ＭＳ Ｐゴシック" charset="0"/>
        </a:defRPr>
      </a:lvl5pPr>
      <a:lvl6pPr marL="2514600" indent="-228600" algn="l" rtl="0" fontAlgn="base">
        <a:spcBef>
          <a:spcPct val="20000"/>
        </a:spcBef>
        <a:spcAft>
          <a:spcPct val="0"/>
        </a:spcAft>
        <a:defRPr sz="2400" b="1">
          <a:solidFill>
            <a:srgbClr val="003399"/>
          </a:solidFill>
          <a:latin typeface="+mn-lt"/>
        </a:defRPr>
      </a:lvl6pPr>
      <a:lvl7pPr marL="2971800" indent="-228600" algn="l" rtl="0" fontAlgn="base">
        <a:spcBef>
          <a:spcPct val="20000"/>
        </a:spcBef>
        <a:spcAft>
          <a:spcPct val="0"/>
        </a:spcAft>
        <a:defRPr sz="2400" b="1">
          <a:solidFill>
            <a:srgbClr val="003399"/>
          </a:solidFill>
          <a:latin typeface="+mn-lt"/>
        </a:defRPr>
      </a:lvl7pPr>
      <a:lvl8pPr marL="3429000" indent="-228600" algn="l" rtl="0" fontAlgn="base">
        <a:spcBef>
          <a:spcPct val="20000"/>
        </a:spcBef>
        <a:spcAft>
          <a:spcPct val="0"/>
        </a:spcAft>
        <a:defRPr sz="2400" b="1">
          <a:solidFill>
            <a:srgbClr val="003399"/>
          </a:solidFill>
          <a:latin typeface="+mn-lt"/>
        </a:defRPr>
      </a:lvl8pPr>
      <a:lvl9pPr marL="3886200" indent="-228600" algn="l" rtl="0" fontAlgn="base">
        <a:spcBef>
          <a:spcPct val="20000"/>
        </a:spcBef>
        <a:spcAft>
          <a:spcPct val="0"/>
        </a:spcAft>
        <a:defRPr sz="2400" b="1">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oleObject" Target="../embeddings/oleObject7.bin"/><Relationship Id="rId5" Type="http://schemas.openxmlformats.org/officeDocument/2006/relationships/image" Target="../media/image20.png"/><Relationship Id="rId4" Type="http://schemas.openxmlformats.org/officeDocument/2006/relationships/oleObject" Target="../embeddings/oleObject6.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oleObject" Target="../embeddings/oleObject9.bin"/><Relationship Id="rId5" Type="http://schemas.openxmlformats.org/officeDocument/2006/relationships/image" Target="../media/image20.png"/><Relationship Id="rId4" Type="http://schemas.openxmlformats.org/officeDocument/2006/relationships/oleObject" Target="../embeddings/oleObject8.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14.png"/><Relationship Id="rId2" Type="http://schemas.openxmlformats.org/officeDocument/2006/relationships/notesSlide" Target="../notesSlides/notesSlide37.xml"/><Relationship Id="rId16"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3.png"/><Relationship Id="rId5" Type="http://schemas.openxmlformats.org/officeDocument/2006/relationships/image" Target="../media/image9.png"/><Relationship Id="rId15" Type="http://schemas.openxmlformats.org/officeDocument/2006/relationships/image" Target="../media/image17.jpeg"/><Relationship Id="rId10" Type="http://schemas.openxmlformats.org/officeDocument/2006/relationships/image" Target="../media/image5.png"/><Relationship Id="rId4" Type="http://schemas.openxmlformats.org/officeDocument/2006/relationships/image" Target="../media/image7.png"/><Relationship Id="rId9" Type="http://schemas.openxmlformats.org/officeDocument/2006/relationships/image" Target="../media/image6.png"/><Relationship Id="rId14" Type="http://schemas.openxmlformats.org/officeDocument/2006/relationships/image" Target="../media/image16.png"/></Relationships>
</file>

<file path=ppt/slides/_rels/slide3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2.png"/><Relationship Id="rId12" Type="http://schemas.openxmlformats.org/officeDocument/2006/relationships/image" Target="../media/image15.png"/><Relationship Id="rId2" Type="http://schemas.openxmlformats.org/officeDocument/2006/relationships/notesSlide" Target="../notesSlides/notesSlide38.xml"/><Relationship Id="rId16" Type="http://schemas.openxmlformats.org/officeDocument/2006/relationships/image" Target="../media/image22.jpe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4.png"/><Relationship Id="rId5" Type="http://schemas.openxmlformats.org/officeDocument/2006/relationships/image" Target="../media/image10.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5.png"/><Relationship Id="rId14" Type="http://schemas.openxmlformats.org/officeDocument/2006/relationships/image" Target="../media/image17.jpeg"/></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png"/><Relationship Id="rId18" Type="http://schemas.openxmlformats.org/officeDocument/2006/relationships/image" Target="../media/image5.png"/><Relationship Id="rId3" Type="http://schemas.openxmlformats.org/officeDocument/2006/relationships/image" Target="../media/image23.png"/><Relationship Id="rId7" Type="http://schemas.openxmlformats.org/officeDocument/2006/relationships/image" Target="../media/image11.png"/><Relationship Id="rId12" Type="http://schemas.openxmlformats.org/officeDocument/2006/relationships/image" Target="../media/image15.png"/><Relationship Id="rId17" Type="http://schemas.openxmlformats.org/officeDocument/2006/relationships/image" Target="../media/image26.png"/><Relationship Id="rId2" Type="http://schemas.openxmlformats.org/officeDocument/2006/relationships/notesSlide" Target="../notesSlides/notesSlide40.xml"/><Relationship Id="rId16"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5" Type="http://schemas.openxmlformats.org/officeDocument/2006/relationships/image" Target="../media/image24.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6.png"/><Relationship Id="rId14" Type="http://schemas.openxmlformats.org/officeDocument/2006/relationships/image" Target="../media/image17.jpeg"/></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png"/><Relationship Id="rId18" Type="http://schemas.openxmlformats.org/officeDocument/2006/relationships/image" Target="../media/image27.png"/><Relationship Id="rId3" Type="http://schemas.openxmlformats.org/officeDocument/2006/relationships/image" Target="../media/image5.png"/><Relationship Id="rId7" Type="http://schemas.openxmlformats.org/officeDocument/2006/relationships/image" Target="../media/image11.png"/><Relationship Id="rId12" Type="http://schemas.openxmlformats.org/officeDocument/2006/relationships/image" Target="../media/image15.png"/><Relationship Id="rId17" Type="http://schemas.openxmlformats.org/officeDocument/2006/relationships/image" Target="../media/image26.png"/><Relationship Id="rId2" Type="http://schemas.openxmlformats.org/officeDocument/2006/relationships/notesSlide" Target="../notesSlides/notesSlide42.xml"/><Relationship Id="rId16"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5" Type="http://schemas.openxmlformats.org/officeDocument/2006/relationships/image" Target="../media/image24.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6.png"/><Relationship Id="rId14" Type="http://schemas.openxmlformats.org/officeDocument/2006/relationships/image" Target="../media/image17.jpeg"/></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7.jpeg"/><Relationship Id="rId18" Type="http://schemas.openxmlformats.org/officeDocument/2006/relationships/image" Target="../media/image28.png"/><Relationship Id="rId3" Type="http://schemas.openxmlformats.org/officeDocument/2006/relationships/image" Target="../media/image7.png"/><Relationship Id="rId7" Type="http://schemas.openxmlformats.org/officeDocument/2006/relationships/image" Target="../media/image12.png"/><Relationship Id="rId12" Type="http://schemas.openxmlformats.org/officeDocument/2006/relationships/image" Target="../media/image16.png"/><Relationship Id="rId17" Type="http://schemas.openxmlformats.org/officeDocument/2006/relationships/image" Target="../media/image29.png"/><Relationship Id="rId2" Type="http://schemas.openxmlformats.org/officeDocument/2006/relationships/notesSlide" Target="../notesSlides/notesSlide44.xml"/><Relationship Id="rId16"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5" Type="http://schemas.openxmlformats.org/officeDocument/2006/relationships/image" Target="../media/image25.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 Id="rId14" Type="http://schemas.openxmlformats.org/officeDocument/2006/relationships/image" Target="../media/image24.png"/></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7.jpeg"/><Relationship Id="rId18" Type="http://schemas.openxmlformats.org/officeDocument/2006/relationships/image" Target="../media/image30.png"/><Relationship Id="rId3" Type="http://schemas.openxmlformats.org/officeDocument/2006/relationships/image" Target="../media/image7.png"/><Relationship Id="rId7" Type="http://schemas.openxmlformats.org/officeDocument/2006/relationships/image" Target="../media/image12.png"/><Relationship Id="rId12" Type="http://schemas.openxmlformats.org/officeDocument/2006/relationships/image" Target="../media/image16.png"/><Relationship Id="rId17" Type="http://schemas.openxmlformats.org/officeDocument/2006/relationships/image" Target="../media/image29.png"/><Relationship Id="rId2" Type="http://schemas.openxmlformats.org/officeDocument/2006/relationships/notesSlide" Target="../notesSlides/notesSlide46.xml"/><Relationship Id="rId16"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5" Type="http://schemas.openxmlformats.org/officeDocument/2006/relationships/image" Target="../media/image25.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 Id="rId14" Type="http://schemas.openxmlformats.org/officeDocument/2006/relationships/image" Target="../media/image24.png"/></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14.png"/><Relationship Id="rId2" Type="http://schemas.openxmlformats.org/officeDocument/2006/relationships/notesSlide" Target="../notesSlides/notesSlide7.xml"/><Relationship Id="rId16"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3.png"/><Relationship Id="rId5" Type="http://schemas.openxmlformats.org/officeDocument/2006/relationships/image" Target="../media/image9.png"/><Relationship Id="rId15" Type="http://schemas.openxmlformats.org/officeDocument/2006/relationships/image" Target="../media/image17.jpeg"/><Relationship Id="rId10" Type="http://schemas.openxmlformats.org/officeDocument/2006/relationships/image" Target="../media/image5.png"/><Relationship Id="rId4" Type="http://schemas.openxmlformats.org/officeDocument/2006/relationships/image" Target="../media/image7.png"/><Relationship Id="rId9" Type="http://schemas.openxmlformats.org/officeDocument/2006/relationships/image" Target="../media/image6.png"/><Relationship Id="rId1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Road Choices B&amp;W.jpg">
            <a:extLst>
              <a:ext uri="{FF2B5EF4-FFF2-40B4-BE49-F238E27FC236}">
                <a16:creationId xmlns:a16="http://schemas.microsoft.com/office/drawing/2014/main" id="{955C11A9-3841-354F-9B13-7F12AAEB547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969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5" name="Rectangle 23">
            <a:extLst>
              <a:ext uri="{FF2B5EF4-FFF2-40B4-BE49-F238E27FC236}">
                <a16:creationId xmlns:a16="http://schemas.microsoft.com/office/drawing/2014/main" id="{E68D34D4-69A3-C142-A3C9-EE22291A39B3}"/>
              </a:ext>
            </a:extLst>
          </p:cNvPr>
          <p:cNvSpPr>
            <a:spLocks noChangeArrowheads="1"/>
          </p:cNvSpPr>
          <p:nvPr/>
        </p:nvSpPr>
        <p:spPr bwMode="auto">
          <a:xfrm>
            <a:off x="2540000" y="2492375"/>
            <a:ext cx="4211638"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3500" i="1">
                <a:solidFill>
                  <a:srgbClr val="000000"/>
                </a:solidFill>
              </a:rPr>
              <a:t>The Strategic Plan</a:t>
            </a:r>
          </a:p>
        </p:txBody>
      </p:sp>
      <p:sp>
        <p:nvSpPr>
          <p:cNvPr id="11266" name="Rectangle 5">
            <a:extLst>
              <a:ext uri="{FF2B5EF4-FFF2-40B4-BE49-F238E27FC236}">
                <a16:creationId xmlns:a16="http://schemas.microsoft.com/office/drawing/2014/main" id="{BA1E6DB1-54D9-284A-A595-6F225D02505E}"/>
              </a:ext>
            </a:extLst>
          </p:cNvPr>
          <p:cNvSpPr>
            <a:spLocks noChangeArrowheads="1"/>
          </p:cNvSpPr>
          <p:nvPr/>
        </p:nvSpPr>
        <p:spPr bwMode="auto">
          <a:xfrm>
            <a:off x="0" y="3597275"/>
            <a:ext cx="91440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eaLnBrk="1" hangingPunct="1">
              <a:spcBef>
                <a:spcPct val="0"/>
              </a:spcBef>
            </a:pPr>
            <a:r>
              <a:rPr lang="en-US" altLang="en-US" sz="1800">
                <a:solidFill>
                  <a:srgbClr val="000000"/>
                </a:solidFill>
              </a:rPr>
              <a:t>A review </a:t>
            </a:r>
          </a:p>
          <a:p>
            <a:pPr algn="ctr" eaLnBrk="1" hangingPunct="1">
              <a:spcBef>
                <a:spcPct val="0"/>
              </a:spcBef>
            </a:pPr>
            <a:r>
              <a:rPr lang="en-US" altLang="en-US" sz="1800">
                <a:solidFill>
                  <a:srgbClr val="000000"/>
                </a:solidFill>
              </a:rPr>
              <a:t>of the eight strategies common </a:t>
            </a:r>
          </a:p>
          <a:p>
            <a:pPr algn="ctr" eaLnBrk="1" hangingPunct="1">
              <a:spcBef>
                <a:spcPct val="0"/>
              </a:spcBef>
            </a:pPr>
            <a:r>
              <a:rPr lang="en-US" altLang="en-US" sz="1800">
                <a:solidFill>
                  <a:srgbClr val="000000"/>
                </a:solidFill>
              </a:rPr>
              <a:t>to all organizations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D5C063B7-2C5B-E84F-91D1-BB88F7134F4D}"/>
              </a:ext>
            </a:extLst>
          </p:cNvPr>
          <p:cNvSpPr>
            <a:spLocks noGrp="1" noChangeArrowheads="1"/>
          </p:cNvSpPr>
          <p:nvPr>
            <p:ph type="title" idx="4294967295"/>
          </p:nvPr>
        </p:nvSpPr>
        <p:spPr/>
        <p:txBody>
          <a:bodyPr/>
          <a:lstStyle/>
          <a:p>
            <a:pPr eaLnBrk="1" hangingPunct="1"/>
            <a:r>
              <a:rPr lang="en-US" altLang="en-US" sz="1800">
                <a:ea typeface="ＭＳ Ｐゴシック" panose="020B0600070205080204" pitchFamily="34" charset="-128"/>
              </a:rPr>
              <a:t>Warranty Industry Analysis</a:t>
            </a:r>
          </a:p>
        </p:txBody>
      </p:sp>
      <p:graphicFrame>
        <p:nvGraphicFramePr>
          <p:cNvPr id="239712" name="Group 96">
            <a:extLst>
              <a:ext uri="{FF2B5EF4-FFF2-40B4-BE49-F238E27FC236}">
                <a16:creationId xmlns:a16="http://schemas.microsoft.com/office/drawing/2014/main" id="{5D6E7F42-7DE8-A240-8D52-EF6544211997}"/>
              </a:ext>
            </a:extLst>
          </p:cNvPr>
          <p:cNvGraphicFramePr>
            <a:graphicFrameLocks noGrp="1"/>
          </p:cNvGraphicFramePr>
          <p:nvPr>
            <p:ph idx="4294967295"/>
          </p:nvPr>
        </p:nvGraphicFramePr>
        <p:xfrm>
          <a:off x="323850" y="927100"/>
          <a:ext cx="8785225" cy="5745163"/>
        </p:xfrm>
        <a:graphic>
          <a:graphicData uri="http://schemas.openxmlformats.org/drawingml/2006/table">
            <a:tbl>
              <a:tblPr/>
              <a:tblGrid>
                <a:gridCol w="2343150">
                  <a:extLst>
                    <a:ext uri="{9D8B030D-6E8A-4147-A177-3AD203B41FA5}">
                      <a16:colId xmlns:a16="http://schemas.microsoft.com/office/drawing/2014/main" val="20000"/>
                    </a:ext>
                  </a:extLst>
                </a:gridCol>
                <a:gridCol w="6442075">
                  <a:extLst>
                    <a:ext uri="{9D8B030D-6E8A-4147-A177-3AD203B41FA5}">
                      <a16:colId xmlns:a16="http://schemas.microsoft.com/office/drawing/2014/main" val="20001"/>
                    </a:ext>
                  </a:extLst>
                </a:gridCol>
              </a:tblGrid>
              <a:tr h="774700">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400" b="1" i="0" u="none" strike="noStrike" cap="none" normalizeH="0" baseline="0">
                          <a:ln>
                            <a:noFill/>
                          </a:ln>
                          <a:solidFill>
                            <a:srgbClr val="003399"/>
                          </a:solidFill>
                          <a:effectLst/>
                          <a:latin typeface="Arial" charset="0"/>
                          <a:ea typeface="ＭＳ Ｐゴシック" charset="-128"/>
                        </a:rPr>
                        <a:t>Segment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400" b="0" i="0" u="none" strike="noStrike" cap="none" normalizeH="0" baseline="0">
                          <a:ln>
                            <a:noFill/>
                          </a:ln>
                          <a:solidFill>
                            <a:srgbClr val="003399"/>
                          </a:solidFill>
                          <a:effectLst/>
                          <a:latin typeface="Arial" charset="0"/>
                          <a:ea typeface="ＭＳ Ｐゴシック" charset="-128"/>
                        </a:rPr>
                        <a:t>What is my chosen market called?</a:t>
                      </a:r>
                    </a:p>
                  </a:txBody>
                  <a:tcPr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200" b="0" i="0" u="none" strike="noStrike" cap="none" normalizeH="0" baseline="0">
                          <a:ln>
                            <a:noFill/>
                          </a:ln>
                          <a:solidFill>
                            <a:srgbClr val="003399"/>
                          </a:solidFill>
                          <a:effectLst/>
                          <a:latin typeface="Arial" charset="0"/>
                          <a:ea typeface="ＭＳ Ｐゴシック" charset="-128"/>
                        </a:rPr>
                        <a:t>New Home Warranty</a:t>
                      </a:r>
                    </a:p>
                  </a:txBody>
                  <a:tcPr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774700">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400" b="1" i="0" u="none" strike="noStrike" cap="none" normalizeH="0" baseline="0">
                          <a:ln>
                            <a:noFill/>
                          </a:ln>
                          <a:solidFill>
                            <a:srgbClr val="003399"/>
                          </a:solidFill>
                          <a:effectLst/>
                          <a:latin typeface="Arial" charset="0"/>
                          <a:ea typeface="ＭＳ Ｐゴシック" charset="-128"/>
                        </a:rPr>
                        <a:t>Segment Size / Growth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400" b="0" i="0" u="none" strike="noStrike" cap="none" normalizeH="0" baseline="0">
                          <a:ln>
                            <a:noFill/>
                          </a:ln>
                          <a:solidFill>
                            <a:srgbClr val="003399"/>
                          </a:solidFill>
                          <a:effectLst/>
                          <a:latin typeface="Arial" charset="0"/>
                          <a:ea typeface="ＭＳ Ｐゴシック" charset="-128"/>
                        </a:rPr>
                        <a:t>How big is it and is it growing?</a:t>
                      </a:r>
                    </a:p>
                  </a:txBody>
                  <a:tcPr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200" b="0" i="0" u="none" strike="noStrike" cap="none" normalizeH="0" baseline="0">
                          <a:ln>
                            <a:noFill/>
                          </a:ln>
                          <a:solidFill>
                            <a:srgbClr val="003399"/>
                          </a:solidFill>
                          <a:effectLst/>
                          <a:latin typeface="Arial" charset="0"/>
                          <a:ea typeface="ＭＳ Ｐゴシック" charset="-128"/>
                        </a:rPr>
                        <a:t>Averages 50,000 new homes but drops dramatically in times of recession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200" b="0" i="0" u="none" strike="noStrike" cap="none" normalizeH="0" baseline="0">
                          <a:ln>
                            <a:noFill/>
                          </a:ln>
                          <a:solidFill>
                            <a:srgbClr val="003399"/>
                          </a:solidFill>
                          <a:effectLst/>
                          <a:latin typeface="Arial" charset="0"/>
                          <a:ea typeface="ＭＳ Ｐゴシック" charset="-128"/>
                        </a:rPr>
                        <a:t>Growth is a function of condo popularity in the major cities, provincial economy and population growth</a:t>
                      </a:r>
                    </a:p>
                  </a:txBody>
                  <a:tcPr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1500188">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400" b="1" i="0" u="none" strike="noStrike" cap="none" normalizeH="0" baseline="0">
                          <a:ln>
                            <a:noFill/>
                          </a:ln>
                          <a:solidFill>
                            <a:srgbClr val="003399"/>
                          </a:solidFill>
                          <a:effectLst/>
                          <a:latin typeface="Arial" charset="0"/>
                          <a:ea typeface="ＭＳ Ｐゴシック" charset="-128"/>
                        </a:rPr>
                        <a:t>Segment Dynamics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400" b="0" i="0" u="none" strike="noStrike" cap="none" normalizeH="0" baseline="0">
                          <a:ln>
                            <a:noFill/>
                          </a:ln>
                          <a:solidFill>
                            <a:srgbClr val="003399"/>
                          </a:solidFill>
                          <a:effectLst/>
                          <a:latin typeface="Arial" charset="0"/>
                          <a:ea typeface="ＭＳ Ｐゴシック" charset="-128"/>
                        </a:rPr>
                        <a:t>What dynamics are most shaping the segment?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400" b="0" i="0" u="none" strike="noStrike" cap="none" normalizeH="0" baseline="0">
                          <a:ln>
                            <a:noFill/>
                          </a:ln>
                          <a:solidFill>
                            <a:srgbClr val="003399"/>
                          </a:solidFill>
                          <a:effectLst/>
                          <a:latin typeface="Arial" charset="0"/>
                          <a:ea typeface="ＭＳ Ｐゴシック" charset="-128"/>
                        </a:rPr>
                        <a:t>Customers/competitors/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400" b="0" i="0" u="none" strike="noStrike" cap="none" normalizeH="0" baseline="0">
                          <a:ln>
                            <a:noFill/>
                          </a:ln>
                          <a:solidFill>
                            <a:srgbClr val="003399"/>
                          </a:solidFill>
                          <a:effectLst/>
                          <a:latin typeface="Arial" charset="0"/>
                          <a:ea typeface="ＭＳ Ｐゴシック" charset="-128"/>
                        </a:rPr>
                        <a:t>Suppliers/Barriers to Entry/Alternatives</a:t>
                      </a:r>
                    </a:p>
                  </a:txBody>
                  <a:tcPr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x-none" sz="1200" b="0" i="0" u="none" strike="noStrike" cap="none" normalizeH="0" baseline="0">
                          <a:ln>
                            <a:noFill/>
                          </a:ln>
                          <a:solidFill>
                            <a:srgbClr val="003399"/>
                          </a:solidFill>
                          <a:effectLst/>
                          <a:latin typeface="Arial" charset="0"/>
                          <a:ea typeface="ＭＳ Ｐゴシック" charset="-128"/>
                        </a:rPr>
                        <a:t> Consumers don</a:t>
                      </a:r>
                      <a:r>
                        <a:rPr kumimoji="0" lang="ja-JP" altLang="en-US" sz="1200" b="0" i="0" u="none" strike="noStrike" cap="none" normalizeH="0" baseline="0">
                          <a:ln>
                            <a:noFill/>
                          </a:ln>
                          <a:solidFill>
                            <a:srgbClr val="003399"/>
                          </a:solidFill>
                          <a:effectLst/>
                          <a:latin typeface="Arial" charset="0"/>
                          <a:ea typeface="ＭＳ Ｐゴシック" charset="-128"/>
                        </a:rPr>
                        <a:t>’</a:t>
                      </a:r>
                      <a:r>
                        <a:rPr kumimoji="0" lang="en-US" altLang="ja-JP" sz="1200" b="0" i="0" u="none" strike="noStrike" cap="none" normalizeH="0" baseline="0">
                          <a:ln>
                            <a:noFill/>
                          </a:ln>
                          <a:solidFill>
                            <a:srgbClr val="003399"/>
                          </a:solidFill>
                          <a:effectLst/>
                          <a:latin typeface="Arial" charset="0"/>
                          <a:ea typeface="ＭＳ Ｐゴシック" charset="-128"/>
                        </a:rPr>
                        <a:t>t want to pay cost until they need protection</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x-none" sz="1200" b="0" i="0" u="none" strike="noStrike" cap="none" normalizeH="0" baseline="0">
                          <a:ln>
                            <a:noFill/>
                          </a:ln>
                          <a:solidFill>
                            <a:srgbClr val="003399"/>
                          </a:solidFill>
                          <a:effectLst/>
                          <a:latin typeface="Arial" charset="0"/>
                          <a:ea typeface="ＭＳ Ｐゴシック" charset="-128"/>
                        </a:rPr>
                        <a:t> Mortgage lenders require warranty on mortgages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x-none" sz="1200" b="0" i="0" u="none" strike="noStrike" cap="none" normalizeH="0" baseline="0">
                          <a:ln>
                            <a:noFill/>
                          </a:ln>
                          <a:solidFill>
                            <a:srgbClr val="003399"/>
                          </a:solidFill>
                          <a:effectLst/>
                          <a:latin typeface="Arial" charset="0"/>
                          <a:ea typeface="ＭＳ Ｐゴシック" charset="-128"/>
                        </a:rPr>
                        <a:t> Competitive pressure: lower costs, more choice</a:t>
                      </a:r>
                    </a:p>
                  </a:txBody>
                  <a:tcPr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1920875">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400" b="1" i="0" u="none" strike="noStrike" cap="none" normalizeH="0" baseline="0">
                          <a:ln>
                            <a:noFill/>
                          </a:ln>
                          <a:solidFill>
                            <a:srgbClr val="003399"/>
                          </a:solidFill>
                          <a:effectLst/>
                          <a:latin typeface="Arial" charset="0"/>
                          <a:ea typeface="ＭＳ Ｐゴシック" charset="-128"/>
                        </a:rPr>
                        <a:t>Critical Success Factors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400" b="0" i="0" u="none" strike="noStrike" cap="none" normalizeH="0" baseline="0">
                          <a:ln>
                            <a:noFill/>
                          </a:ln>
                          <a:solidFill>
                            <a:srgbClr val="003399"/>
                          </a:solidFill>
                          <a:effectLst/>
                          <a:latin typeface="Arial" charset="0"/>
                          <a:ea typeface="ＭＳ Ｐゴシック" charset="-128"/>
                        </a:rPr>
                        <a:t>What must a competitor do to succeed?</a:t>
                      </a:r>
                    </a:p>
                  </a:txBody>
                  <a:tcPr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x-none" sz="1200" b="0" i="0" u="none" strike="noStrike" cap="none" normalizeH="0" baseline="0">
                          <a:ln>
                            <a:noFill/>
                          </a:ln>
                          <a:solidFill>
                            <a:srgbClr val="003399"/>
                          </a:solidFill>
                          <a:effectLst/>
                          <a:latin typeface="Arial" charset="0"/>
                          <a:ea typeface="ＭＳ Ｐゴシック" charset="-128"/>
                        </a:rPr>
                        <a:t> not-for-profit status of Tarion (to recognize economic fragility)</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x-none" sz="1200" b="0" i="0" u="none" strike="noStrike" cap="none" normalizeH="0" baseline="0">
                          <a:ln>
                            <a:noFill/>
                          </a:ln>
                          <a:solidFill>
                            <a:srgbClr val="003399"/>
                          </a:solidFill>
                          <a:effectLst/>
                          <a:latin typeface="Arial" charset="0"/>
                          <a:ea typeface="ＭＳ Ｐゴシック" charset="-128"/>
                        </a:rPr>
                        <a:t> industry self-management model (to recognize need to balance true cost/liability associated with added consumer protection elements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x-none" sz="1200" b="0" i="0" u="none" strike="noStrike" cap="none" normalizeH="0" baseline="0">
                          <a:ln>
                            <a:noFill/>
                          </a:ln>
                          <a:solidFill>
                            <a:srgbClr val="003399"/>
                          </a:solidFill>
                          <a:effectLst/>
                          <a:latin typeface="Arial" charset="0"/>
                          <a:ea typeface="ＭＳ Ｐゴシック" charset="-128"/>
                        </a:rPr>
                        <a:t> bundled regulatory authority / insurance responsibility (to recognize need to enforce a minimum standard)</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x-none" sz="1200" b="0" i="0" u="none" strike="noStrike" cap="none" normalizeH="0" baseline="0">
                          <a:ln>
                            <a:noFill/>
                          </a:ln>
                          <a:solidFill>
                            <a:srgbClr val="003399"/>
                          </a:solidFill>
                          <a:effectLst/>
                          <a:latin typeface="Arial" charset="0"/>
                          <a:ea typeface="ＭＳ Ｐゴシック" charset="-128"/>
                        </a:rPr>
                        <a:t> no-fault coverage for consumers  (i.e. whether home or builder are registered)</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x-none" sz="1200" b="0" i="0" u="none" strike="noStrike" cap="none" normalizeH="0" baseline="0">
                          <a:ln>
                            <a:noFill/>
                          </a:ln>
                          <a:solidFill>
                            <a:srgbClr val="003399"/>
                          </a:solidFill>
                          <a:effectLst/>
                          <a:latin typeface="Arial" charset="0"/>
                          <a:ea typeface="ＭＳ Ｐゴシック" charset="-128"/>
                        </a:rPr>
                        <a:t> autonomy from government to isolate capital reserves and fees from political pressure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x-none" sz="1200" b="0" i="0" u="none" strike="noStrike" cap="none" normalizeH="0" baseline="0">
                          <a:ln>
                            <a:noFill/>
                          </a:ln>
                          <a:solidFill>
                            <a:srgbClr val="003399"/>
                          </a:solidFill>
                          <a:effectLst/>
                          <a:latin typeface="Arial" charset="0"/>
                          <a:ea typeface="ＭＳ Ｐゴシック" charset="-128"/>
                        </a:rPr>
                        <a:t> ongoing management of stakeholder expectations to stay aligned with major stakeholder groups</a:t>
                      </a:r>
                    </a:p>
                  </a:txBody>
                  <a:tcPr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774700">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400" b="1" i="0" u="none" strike="noStrike" cap="none" normalizeH="0" baseline="0">
                          <a:ln>
                            <a:noFill/>
                          </a:ln>
                          <a:solidFill>
                            <a:srgbClr val="003399"/>
                          </a:solidFill>
                          <a:effectLst/>
                          <a:latin typeface="Arial" charset="0"/>
                          <a:ea typeface="ＭＳ Ｐゴシック" charset="-128"/>
                        </a:rPr>
                        <a:t>Segment Evolution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400" b="0" i="0" u="none" strike="noStrike" cap="none" normalizeH="0" baseline="0">
                          <a:ln>
                            <a:noFill/>
                          </a:ln>
                          <a:solidFill>
                            <a:srgbClr val="003399"/>
                          </a:solidFill>
                          <a:effectLst/>
                          <a:latin typeface="Arial" charset="0"/>
                          <a:ea typeface="ＭＳ Ｐゴシック" charset="-128"/>
                        </a:rPr>
                        <a:t>How is this segment likely to change over time?</a:t>
                      </a:r>
                    </a:p>
                  </a:txBody>
                  <a:tcPr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200" b="0" i="0" u="none" strike="noStrike" cap="none" normalizeH="0" baseline="0">
                          <a:ln>
                            <a:noFill/>
                          </a:ln>
                          <a:solidFill>
                            <a:srgbClr val="003399"/>
                          </a:solidFill>
                          <a:effectLst/>
                          <a:latin typeface="Arial" charset="0"/>
                          <a:ea typeface="ＭＳ Ｐゴシック" charset="-128"/>
                        </a:rPr>
                        <a:t>The model could evolve as the regulator of more segments of the housing industry</a:t>
                      </a:r>
                    </a:p>
                  </a:txBody>
                  <a:tcPr marT="45704" marB="45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a:extLst>
              <a:ext uri="{FF2B5EF4-FFF2-40B4-BE49-F238E27FC236}">
                <a16:creationId xmlns:a16="http://schemas.microsoft.com/office/drawing/2014/main" id="{45829C71-CECA-CA42-882D-DA639CF286D2}"/>
              </a:ext>
            </a:extLst>
          </p:cNvPr>
          <p:cNvSpPr>
            <a:spLocks noGrp="1" noChangeArrowheads="1"/>
          </p:cNvSpPr>
          <p:nvPr>
            <p:ph type="title" idx="4294967295"/>
          </p:nvPr>
        </p:nvSpPr>
        <p:spPr/>
        <p:txBody>
          <a:bodyPr/>
          <a:lstStyle/>
          <a:p>
            <a:pPr eaLnBrk="1" hangingPunct="1"/>
            <a:r>
              <a:rPr lang="en-US" altLang="en-US" sz="1800">
                <a:ea typeface="ＭＳ Ｐゴシック" panose="020B0600070205080204" pitchFamily="34" charset="-128"/>
              </a:rPr>
              <a:t>Warranty Competitor Analysis</a:t>
            </a:r>
          </a:p>
        </p:txBody>
      </p:sp>
      <p:graphicFrame>
        <p:nvGraphicFramePr>
          <p:cNvPr id="240709" name="Group 69">
            <a:extLst>
              <a:ext uri="{FF2B5EF4-FFF2-40B4-BE49-F238E27FC236}">
                <a16:creationId xmlns:a16="http://schemas.microsoft.com/office/drawing/2014/main" id="{03C2E713-6618-B849-8BE9-2C77AD095B10}"/>
              </a:ext>
            </a:extLst>
          </p:cNvPr>
          <p:cNvGraphicFramePr>
            <a:graphicFrameLocks noGrp="1"/>
          </p:cNvGraphicFramePr>
          <p:nvPr>
            <p:ph idx="4294967295"/>
          </p:nvPr>
        </p:nvGraphicFramePr>
        <p:xfrm>
          <a:off x="806450" y="1125538"/>
          <a:ext cx="8445500" cy="4816477"/>
        </p:xfrm>
        <a:graphic>
          <a:graphicData uri="http://schemas.openxmlformats.org/drawingml/2006/table">
            <a:tbl>
              <a:tblPr/>
              <a:tblGrid>
                <a:gridCol w="1557338">
                  <a:extLst>
                    <a:ext uri="{9D8B030D-6E8A-4147-A177-3AD203B41FA5}">
                      <a16:colId xmlns:a16="http://schemas.microsoft.com/office/drawing/2014/main" val="20000"/>
                    </a:ext>
                  </a:extLst>
                </a:gridCol>
                <a:gridCol w="2128837">
                  <a:extLst>
                    <a:ext uri="{9D8B030D-6E8A-4147-A177-3AD203B41FA5}">
                      <a16:colId xmlns:a16="http://schemas.microsoft.com/office/drawing/2014/main" val="20001"/>
                    </a:ext>
                  </a:extLst>
                </a:gridCol>
                <a:gridCol w="4759325">
                  <a:extLst>
                    <a:ext uri="{9D8B030D-6E8A-4147-A177-3AD203B41FA5}">
                      <a16:colId xmlns:a16="http://schemas.microsoft.com/office/drawing/2014/main" val="20002"/>
                    </a:ext>
                  </a:extLst>
                </a:gridCol>
              </a:tblGrid>
              <a:tr h="932622">
                <a:tc rowSpan="2">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400" b="1" i="0" u="none" strike="noStrike" cap="none" normalizeH="0" baseline="0">
                          <a:ln>
                            <a:noFill/>
                          </a:ln>
                          <a:solidFill>
                            <a:srgbClr val="003399"/>
                          </a:solidFill>
                          <a:effectLst/>
                          <a:latin typeface="Arial" charset="0"/>
                          <a:ea typeface="ＭＳ Ｐゴシック" charset="-128"/>
                        </a:rPr>
                        <a:t>Warranty Industry</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400" b="1" i="0" u="none" strike="noStrike" cap="none" normalizeH="0" baseline="0">
                          <a:ln>
                            <a:noFill/>
                          </a:ln>
                          <a:solidFill>
                            <a:srgbClr val="003399"/>
                          </a:solidFill>
                          <a:effectLst/>
                          <a:latin typeface="Arial" charset="0"/>
                          <a:ea typeface="ＭＳ Ｐゴシック" charset="-128"/>
                        </a:rPr>
                        <a:t>Attractiveness</a:t>
                      </a:r>
                    </a:p>
                  </a:txBody>
                  <a:tcPr marL="91439" marR="91439" marT="45687" marB="456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200" b="0" i="0" u="none" strike="noStrike" cap="none" normalizeH="0" baseline="0">
                          <a:ln>
                            <a:noFill/>
                          </a:ln>
                          <a:solidFill>
                            <a:srgbClr val="003399"/>
                          </a:solidFill>
                          <a:effectLst/>
                          <a:latin typeface="Arial" charset="0"/>
                          <a:ea typeface="ＭＳ Ｐゴシック" charset="-128"/>
                        </a:rPr>
                        <a:t>Competitors</a:t>
                      </a:r>
                    </a:p>
                  </a:txBody>
                  <a:tcPr marL="91439" marR="91439" marT="45687" marB="456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x-none" sz="1200" b="0" i="0" u="none" strike="noStrike" cap="none" normalizeH="0" baseline="0">
                          <a:ln>
                            <a:noFill/>
                          </a:ln>
                          <a:solidFill>
                            <a:srgbClr val="003399"/>
                          </a:solidFill>
                          <a:effectLst/>
                          <a:latin typeface="Arial" charset="0"/>
                          <a:ea typeface="ＭＳ Ｐゴシック" charset="-128"/>
                        </a:rPr>
                        <a:t>Travelers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x-none" sz="1200" b="0" i="0" u="none" strike="noStrike" cap="none" normalizeH="0" baseline="0">
                          <a:ln>
                            <a:noFill/>
                          </a:ln>
                          <a:solidFill>
                            <a:srgbClr val="003399"/>
                          </a:solidFill>
                          <a:effectLst/>
                          <a:latin typeface="Arial" charset="0"/>
                          <a:ea typeface="ＭＳ Ｐゴシック" charset="-128"/>
                        </a:rPr>
                        <a:t>The Guarantee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x-none" sz="1200" b="0" i="0" u="none" strike="noStrike" cap="none" normalizeH="0" baseline="0">
                          <a:ln>
                            <a:noFill/>
                          </a:ln>
                          <a:solidFill>
                            <a:srgbClr val="003399"/>
                          </a:solidFill>
                          <a:effectLst/>
                          <a:latin typeface="Arial" charset="0"/>
                          <a:ea typeface="ＭＳ Ｐゴシック" charset="-128"/>
                        </a:rPr>
                        <a:t> National Home Warranty &amp; Aviva Canada</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x-none" sz="1200" b="0" i="0" u="none" strike="noStrike" cap="none" normalizeH="0" baseline="0">
                          <a:ln>
                            <a:noFill/>
                          </a:ln>
                          <a:solidFill>
                            <a:srgbClr val="003399"/>
                          </a:solidFill>
                          <a:effectLst/>
                          <a:latin typeface="Arial" charset="0"/>
                          <a:ea typeface="ＭＳ Ｐゴシック" charset="-128"/>
                        </a:rPr>
                        <a:t> Pacific Protected</a:t>
                      </a:r>
                    </a:p>
                  </a:txBody>
                  <a:tcPr marL="91439" marR="91439" marT="45687" marB="456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933268">
                <a:tc vMerge="1">
                  <a:txBody>
                    <a:bodyPr/>
                    <a:lstStyle/>
                    <a:p>
                      <a:endParaRPr lang="en-US"/>
                    </a:p>
                  </a:txBody>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200" b="0" i="0" u="none" strike="noStrike" cap="none" normalizeH="0" baseline="0">
                          <a:ln>
                            <a:noFill/>
                          </a:ln>
                          <a:solidFill>
                            <a:srgbClr val="003399"/>
                          </a:solidFill>
                          <a:effectLst/>
                          <a:latin typeface="Arial" charset="0"/>
                          <a:ea typeface="ＭＳ Ｐゴシック" charset="-128"/>
                        </a:rPr>
                        <a:t>Competitor Focus</a:t>
                      </a:r>
                    </a:p>
                  </a:txBody>
                  <a:tcPr marL="91439" marR="91439" marT="45687" marB="456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x-none" sz="1200" b="0" i="0" u="none" strike="noStrike" cap="none" normalizeH="0" baseline="0">
                          <a:ln>
                            <a:noFill/>
                          </a:ln>
                          <a:solidFill>
                            <a:srgbClr val="003399"/>
                          </a:solidFill>
                          <a:effectLst/>
                          <a:latin typeface="Arial" charset="0"/>
                          <a:ea typeface="ＭＳ Ｐゴシック" charset="-128"/>
                        </a:rPr>
                        <a:t>Excess deposit insurance for condo buyers (i.e. over $20,000</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x-none" sz="1200" b="0" i="0" u="none" strike="noStrike" cap="none" normalizeH="0" baseline="0">
                          <a:ln>
                            <a:noFill/>
                          </a:ln>
                          <a:solidFill>
                            <a:srgbClr val="003399"/>
                          </a:solidFill>
                          <a:effectLst/>
                          <a:latin typeface="Arial" charset="0"/>
                          <a:ea typeface="ＭＳ Ｐゴシック" charset="-128"/>
                        </a:rPr>
                        <a:t>Conversion project warranty insurance</a:t>
                      </a:r>
                    </a:p>
                  </a:txBody>
                  <a:tcPr marL="91439" marR="91439" marT="45687" marB="456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1152299">
                <a:tc rowSpan="2">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400" b="1" i="0" u="none" strike="noStrike" cap="none" normalizeH="0" baseline="0">
                          <a:ln>
                            <a:noFill/>
                          </a:ln>
                          <a:solidFill>
                            <a:srgbClr val="003399"/>
                          </a:solidFill>
                          <a:effectLst/>
                          <a:latin typeface="Arial" charset="0"/>
                          <a:ea typeface="ＭＳ Ｐゴシック" charset="-128"/>
                        </a:rPr>
                        <a:t>Warranty Industry</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400" b="1" i="0" u="none" strike="noStrike" cap="none" normalizeH="0" baseline="0">
                          <a:ln>
                            <a:noFill/>
                          </a:ln>
                          <a:solidFill>
                            <a:srgbClr val="003399"/>
                          </a:solidFill>
                          <a:effectLst/>
                          <a:latin typeface="Arial" charset="0"/>
                          <a:ea typeface="ＭＳ Ｐゴシック" charset="-128"/>
                        </a:rPr>
                        <a:t>Critical Success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400" b="1" i="0" u="none" strike="noStrike" cap="none" normalizeH="0" baseline="0">
                          <a:ln>
                            <a:noFill/>
                          </a:ln>
                          <a:solidFill>
                            <a:srgbClr val="003399"/>
                          </a:solidFill>
                          <a:effectLst/>
                          <a:latin typeface="Arial" charset="0"/>
                          <a:ea typeface="ＭＳ Ｐゴシック" charset="-128"/>
                        </a:rPr>
                        <a:t>Factors</a:t>
                      </a:r>
                    </a:p>
                  </a:txBody>
                  <a:tcPr marL="91439" marR="91439" marT="45687" marB="456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200" b="0" i="0" u="none" strike="noStrike" cap="none" normalizeH="0" baseline="0">
                          <a:ln>
                            <a:noFill/>
                          </a:ln>
                          <a:solidFill>
                            <a:srgbClr val="003399"/>
                          </a:solidFill>
                          <a:effectLst/>
                          <a:latin typeface="Arial" charset="0"/>
                          <a:ea typeface="ＭＳ Ｐゴシック" charset="-128"/>
                        </a:rPr>
                        <a:t>Competitor Strengths</a:t>
                      </a:r>
                    </a:p>
                  </a:txBody>
                  <a:tcPr marL="91439" marR="91439" marT="45687" marB="456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x-none" sz="1200" b="0" i="0" u="none" strike="noStrike" cap="none" normalizeH="0" baseline="0">
                          <a:ln>
                            <a:noFill/>
                          </a:ln>
                          <a:solidFill>
                            <a:srgbClr val="003399"/>
                          </a:solidFill>
                          <a:effectLst/>
                          <a:latin typeface="Arial" charset="0"/>
                          <a:ea typeface="ＭＳ Ｐゴシック" charset="-128"/>
                        </a:rPr>
                        <a:t>Cost Control / Productivity</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x-none" sz="1200" b="0" i="0" u="none" strike="noStrike" cap="none" normalizeH="0" baseline="0">
                          <a:ln>
                            <a:noFill/>
                          </a:ln>
                          <a:solidFill>
                            <a:srgbClr val="003399"/>
                          </a:solidFill>
                          <a:effectLst/>
                          <a:latin typeface="Arial" charset="0"/>
                          <a:ea typeface="ＭＳ Ｐゴシック" charset="-128"/>
                        </a:rPr>
                        <a:t>Online accessibility – Clear processes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x-none" sz="1200" b="0" i="0" u="none" strike="noStrike" cap="none" normalizeH="0" baseline="0">
                          <a:ln>
                            <a:noFill/>
                          </a:ln>
                          <a:solidFill>
                            <a:srgbClr val="003399"/>
                          </a:solidFill>
                          <a:effectLst/>
                          <a:latin typeface="Arial" charset="0"/>
                          <a:ea typeface="ＭＳ Ｐゴシック" charset="-128"/>
                        </a:rPr>
                        <a:t>Marketing  - Pricing     Product selection</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x-none" sz="1200" b="0" i="0" u="none" strike="noStrike" cap="none" normalizeH="0" baseline="0">
                          <a:ln>
                            <a:noFill/>
                          </a:ln>
                          <a:solidFill>
                            <a:srgbClr val="003399"/>
                          </a:solidFill>
                          <a:effectLst/>
                          <a:latin typeface="Arial" charset="0"/>
                          <a:ea typeface="ＭＳ Ｐゴシック" charset="-128"/>
                        </a:rPr>
                        <a:t>Financial strength</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x-none" sz="1200" b="0" i="0" u="none" strike="noStrike" cap="none" normalizeH="0" baseline="0">
                          <a:ln>
                            <a:noFill/>
                          </a:ln>
                          <a:solidFill>
                            <a:srgbClr val="003399"/>
                          </a:solidFill>
                          <a:effectLst/>
                          <a:latin typeface="Arial" charset="0"/>
                          <a:ea typeface="ＭＳ Ｐゴシック" charset="-128"/>
                        </a:rPr>
                        <a:t>Developing a strong builder customer base</a:t>
                      </a:r>
                    </a:p>
                  </a:txBody>
                  <a:tcPr marL="91439" marR="91439" marT="45687" marB="456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880891">
                <a:tc vMerge="1">
                  <a:txBody>
                    <a:bodyPr/>
                    <a:lstStyle/>
                    <a:p>
                      <a:endParaRPr lang="en-US"/>
                    </a:p>
                  </a:txBody>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200" b="0" i="0" u="none" strike="noStrike" cap="none" normalizeH="0" baseline="0">
                          <a:ln>
                            <a:noFill/>
                          </a:ln>
                          <a:solidFill>
                            <a:srgbClr val="003399"/>
                          </a:solidFill>
                          <a:effectLst/>
                          <a:latin typeface="Arial" charset="0"/>
                          <a:ea typeface="ＭＳ Ｐゴシック" charset="-128"/>
                        </a:rPr>
                        <a:t>Competitor Weaknesses</a:t>
                      </a:r>
                    </a:p>
                  </a:txBody>
                  <a:tcPr marL="91439" marR="91439" marT="45687" marB="456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x-none" sz="1200" b="0" i="0" u="none" strike="noStrike" cap="none" normalizeH="0" baseline="0">
                          <a:ln>
                            <a:noFill/>
                          </a:ln>
                          <a:solidFill>
                            <a:srgbClr val="003399"/>
                          </a:solidFill>
                          <a:effectLst/>
                          <a:latin typeface="Arial" charset="0"/>
                          <a:ea typeface="ＭＳ Ｐゴシック" charset="-128"/>
                        </a:rPr>
                        <a:t>No commitment to stay in the market</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x-none" sz="1200" b="0" i="0" u="none" strike="noStrike" cap="none" normalizeH="0" baseline="0">
                          <a:ln>
                            <a:noFill/>
                          </a:ln>
                          <a:solidFill>
                            <a:srgbClr val="003399"/>
                          </a:solidFill>
                          <a:effectLst/>
                          <a:latin typeface="Arial" charset="0"/>
                          <a:ea typeface="ＭＳ Ｐゴシック" charset="-128"/>
                        </a:rPr>
                        <a:t>No commitment to small builders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x-none" sz="1200" b="0" i="0" u="none" strike="noStrike" cap="none" normalizeH="0" baseline="0">
                          <a:ln>
                            <a:noFill/>
                          </a:ln>
                          <a:solidFill>
                            <a:srgbClr val="003399"/>
                          </a:solidFill>
                          <a:effectLst/>
                          <a:latin typeface="Arial" charset="0"/>
                          <a:ea typeface="ＭＳ Ｐゴシック" charset="-128"/>
                        </a:rPr>
                        <a:t>Warranty is a trigger product </a:t>
                      </a:r>
                    </a:p>
                  </a:txBody>
                  <a:tcPr marL="91439" marR="91439" marT="45687" marB="456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457111">
                <a:tc rowSpan="2">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400" b="1" i="0" u="none" strike="noStrike" cap="none" normalizeH="0" baseline="0">
                          <a:ln>
                            <a:noFill/>
                          </a:ln>
                          <a:solidFill>
                            <a:srgbClr val="003399"/>
                          </a:solidFill>
                          <a:effectLst/>
                          <a:latin typeface="Arial" charset="0"/>
                          <a:ea typeface="ＭＳ Ｐゴシック" charset="-128"/>
                        </a:rPr>
                        <a:t>Warranty Industry Evolution</a:t>
                      </a:r>
                    </a:p>
                  </a:txBody>
                  <a:tcPr marL="91439" marR="91439" marT="45687" marB="456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200" b="0" i="0" u="none" strike="noStrike" cap="none" normalizeH="0" baseline="0">
                          <a:ln>
                            <a:noFill/>
                          </a:ln>
                          <a:solidFill>
                            <a:srgbClr val="003399"/>
                          </a:solidFill>
                          <a:effectLst/>
                          <a:latin typeface="Arial" charset="0"/>
                          <a:ea typeface="ＭＳ Ｐゴシック" charset="-128"/>
                        </a:rPr>
                        <a:t>Likely Future Competitors</a:t>
                      </a:r>
                    </a:p>
                  </a:txBody>
                  <a:tcPr marL="91439" marR="91439" marT="45687" marB="456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x-none" sz="1200" b="0" i="0" u="none" strike="noStrike" cap="none" normalizeH="0" baseline="0">
                          <a:ln>
                            <a:noFill/>
                          </a:ln>
                          <a:solidFill>
                            <a:srgbClr val="003399"/>
                          </a:solidFill>
                          <a:effectLst/>
                          <a:latin typeface="Arial" charset="0"/>
                          <a:ea typeface="ＭＳ Ｐゴシック" charset="-128"/>
                        </a:rPr>
                        <a:t>Private sector competitors from other provinces/US</a:t>
                      </a:r>
                    </a:p>
                  </a:txBody>
                  <a:tcPr marL="91439" marR="91439" marT="45687" marB="456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460286">
                <a:tc vMerge="1">
                  <a:txBody>
                    <a:bodyPr/>
                    <a:lstStyle/>
                    <a:p>
                      <a:endParaRPr lang="en-US"/>
                    </a:p>
                  </a:txBody>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200" b="0" i="0" u="none" strike="noStrike" cap="none" normalizeH="0" baseline="0">
                          <a:ln>
                            <a:noFill/>
                          </a:ln>
                          <a:solidFill>
                            <a:srgbClr val="003399"/>
                          </a:solidFill>
                          <a:effectLst/>
                          <a:latin typeface="Arial" charset="0"/>
                          <a:ea typeface="ＭＳ Ｐゴシック" charset="-128"/>
                        </a:rPr>
                        <a:t>Likely Areas of Functional Excellence</a:t>
                      </a:r>
                    </a:p>
                  </a:txBody>
                  <a:tcPr marL="91439" marR="91439" marT="45687" marB="456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x-none" sz="1200" b="0" i="0" u="none" strike="noStrike" cap="none" normalizeH="0" baseline="0">
                          <a:ln>
                            <a:noFill/>
                          </a:ln>
                          <a:solidFill>
                            <a:srgbClr val="003399"/>
                          </a:solidFill>
                          <a:effectLst/>
                          <a:latin typeface="Arial" charset="0"/>
                          <a:ea typeface="ＭＳ Ｐゴシック" charset="-128"/>
                        </a:rPr>
                        <a:t>On-line delivery of builder and consumer services</a:t>
                      </a:r>
                    </a:p>
                  </a:txBody>
                  <a:tcPr marL="91439" marR="91439" marT="45687" marB="456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a:extLst>
              <a:ext uri="{FF2B5EF4-FFF2-40B4-BE49-F238E27FC236}">
                <a16:creationId xmlns:a16="http://schemas.microsoft.com/office/drawing/2014/main" id="{F76936CA-EF70-EC4C-8DD5-472B5BCBB1C7}"/>
              </a:ext>
            </a:extLst>
          </p:cNvPr>
          <p:cNvSpPr>
            <a:spLocks noGrp="1" noChangeArrowheads="1"/>
          </p:cNvSpPr>
          <p:nvPr>
            <p:ph type="title" idx="4294967295"/>
          </p:nvPr>
        </p:nvSpPr>
        <p:spPr/>
        <p:txBody>
          <a:bodyPr/>
          <a:lstStyle/>
          <a:p>
            <a:pPr eaLnBrk="1" hangingPunct="1"/>
            <a:r>
              <a:rPr lang="en-US" altLang="en-US" sz="1800">
                <a:ea typeface="ＭＳ Ｐゴシック" panose="020B0600070205080204" pitchFamily="34" charset="-128"/>
              </a:rPr>
              <a:t>Regulator </a:t>
            </a:r>
            <a:br>
              <a:rPr lang="en-US" altLang="en-US" sz="1800">
                <a:ea typeface="ＭＳ Ｐゴシック" panose="020B0600070205080204" pitchFamily="34" charset="-128"/>
              </a:rPr>
            </a:br>
            <a:r>
              <a:rPr lang="en-US" altLang="en-US" sz="1800">
                <a:ea typeface="ＭＳ Ｐゴシック" panose="020B0600070205080204" pitchFamily="34" charset="-128"/>
              </a:rPr>
              <a:t>Stakeholder Focus Analysis</a:t>
            </a:r>
          </a:p>
        </p:txBody>
      </p:sp>
      <p:graphicFrame>
        <p:nvGraphicFramePr>
          <p:cNvPr id="242765" name="Group 77">
            <a:extLst>
              <a:ext uri="{FF2B5EF4-FFF2-40B4-BE49-F238E27FC236}">
                <a16:creationId xmlns:a16="http://schemas.microsoft.com/office/drawing/2014/main" id="{8BFABADB-53BF-F844-A528-78D65D2380B0}"/>
              </a:ext>
            </a:extLst>
          </p:cNvPr>
          <p:cNvGraphicFramePr>
            <a:graphicFrameLocks noGrp="1"/>
          </p:cNvGraphicFramePr>
          <p:nvPr>
            <p:ph idx="4294967295"/>
          </p:nvPr>
        </p:nvGraphicFramePr>
        <p:xfrm>
          <a:off x="323850" y="908050"/>
          <a:ext cx="8856663" cy="5292740"/>
        </p:xfrm>
        <a:graphic>
          <a:graphicData uri="http://schemas.openxmlformats.org/drawingml/2006/table">
            <a:tbl>
              <a:tblPr/>
              <a:tblGrid>
                <a:gridCol w="2879725">
                  <a:extLst>
                    <a:ext uri="{9D8B030D-6E8A-4147-A177-3AD203B41FA5}">
                      <a16:colId xmlns:a16="http://schemas.microsoft.com/office/drawing/2014/main" val="20000"/>
                    </a:ext>
                  </a:extLst>
                </a:gridCol>
                <a:gridCol w="5976938">
                  <a:extLst>
                    <a:ext uri="{9D8B030D-6E8A-4147-A177-3AD203B41FA5}">
                      <a16:colId xmlns:a16="http://schemas.microsoft.com/office/drawing/2014/main" val="20001"/>
                    </a:ext>
                  </a:extLst>
                </a:gridCol>
              </a:tblGrid>
              <a:tr h="335301">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600" b="1" i="0" u="none" strike="noStrike" cap="none" normalizeH="0" baseline="0">
                          <a:ln>
                            <a:noFill/>
                          </a:ln>
                          <a:solidFill>
                            <a:srgbClr val="003399"/>
                          </a:solidFill>
                          <a:effectLst/>
                          <a:latin typeface="Arial" charset="0"/>
                          <a:ea typeface="ＭＳ Ｐゴシック" charset="-128"/>
                        </a:rPr>
                        <a:t>Question</a:t>
                      </a:r>
                    </a:p>
                  </a:txBody>
                  <a:tcPr marL="91437" marR="91437" marT="45731" marB="45731"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600" b="1" i="0" u="none" strike="noStrike" cap="none" normalizeH="0" baseline="0">
                          <a:ln>
                            <a:noFill/>
                          </a:ln>
                          <a:solidFill>
                            <a:srgbClr val="003399"/>
                          </a:solidFill>
                          <a:effectLst/>
                          <a:latin typeface="Arial" charset="0"/>
                          <a:ea typeface="ＭＳ Ｐゴシック" charset="-128"/>
                        </a:rPr>
                        <a:t>Answer</a:t>
                      </a:r>
                    </a:p>
                  </a:txBody>
                  <a:tcPr marL="91437" marR="91437" marT="45731" marB="45731"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1042851">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200" b="1" i="0" u="none" strike="noStrike" cap="none" normalizeH="0" baseline="0">
                          <a:ln>
                            <a:noFill/>
                          </a:ln>
                          <a:solidFill>
                            <a:srgbClr val="003399"/>
                          </a:solidFill>
                          <a:effectLst/>
                          <a:latin typeface="Arial" charset="0"/>
                          <a:ea typeface="ＭＳ Ｐゴシック" charset="-128"/>
                        </a:rPr>
                        <a:t>1. </a:t>
                      </a:r>
                      <a:r>
                        <a:rPr kumimoji="0" lang="en-US" altLang="x-none" sz="1200" b="1" i="1" u="none" strike="noStrike" cap="none" normalizeH="0" baseline="0">
                          <a:ln>
                            <a:noFill/>
                          </a:ln>
                          <a:solidFill>
                            <a:srgbClr val="FF0000"/>
                          </a:solidFill>
                          <a:effectLst/>
                          <a:latin typeface="Arial" charset="0"/>
                          <a:ea typeface="ＭＳ Ｐゴシック" charset="-128"/>
                        </a:rPr>
                        <a:t>Does our mandate suggest who should be our primary focus </a:t>
                      </a:r>
                      <a:r>
                        <a:rPr kumimoji="0" lang="en-US" altLang="x-none" sz="1200" b="1" i="0" u="none" strike="noStrike" cap="none" normalizeH="0" baseline="0">
                          <a:ln>
                            <a:noFill/>
                          </a:ln>
                          <a:solidFill>
                            <a:srgbClr val="003399"/>
                          </a:solidFill>
                          <a:effectLst/>
                          <a:latin typeface="Arial" charset="0"/>
                          <a:ea typeface="ＭＳ Ｐゴシック" charset="-128"/>
                        </a:rPr>
                        <a:t>for its effective delivery?</a:t>
                      </a:r>
                    </a:p>
                  </a:txBody>
                  <a:tcPr marL="91437" marR="91437" marT="45731" marB="45731"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200" b="0" i="0" u="none" strike="noStrike" cap="none" normalizeH="0" baseline="0">
                          <a:ln>
                            <a:noFill/>
                          </a:ln>
                          <a:solidFill>
                            <a:srgbClr val="003399"/>
                          </a:solidFill>
                          <a:effectLst/>
                          <a:latin typeface="Arial" charset="0"/>
                          <a:ea typeface="ＭＳ Ｐゴシック" charset="-128"/>
                        </a:rPr>
                        <a:t>Builders are the primary focus of the regulator.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200" b="0" i="0" u="none" strike="noStrike" cap="none" normalizeH="0" baseline="0">
                          <a:ln>
                            <a:noFill/>
                          </a:ln>
                          <a:solidFill>
                            <a:srgbClr val="003399"/>
                          </a:solidFill>
                          <a:effectLst/>
                          <a:latin typeface="Arial" charset="0"/>
                          <a:ea typeface="ＭＳ Ｐゴシック" charset="-128"/>
                        </a:rPr>
                        <a:t>The mandate requires the regulator to enforce the Act</a:t>
                      </a:r>
                      <a:r>
                        <a:rPr kumimoji="0" lang="en-US" altLang="en-US" sz="1200" b="0" i="0" u="none" strike="noStrike" cap="none" normalizeH="0" baseline="0">
                          <a:ln>
                            <a:noFill/>
                          </a:ln>
                          <a:solidFill>
                            <a:srgbClr val="003399"/>
                          </a:solidFill>
                          <a:effectLst/>
                          <a:latin typeface="Arial" charset="0"/>
                          <a:ea typeface="ＭＳ Ｐゴシック" charset="-128"/>
                        </a:rPr>
                        <a:t>’</a:t>
                      </a:r>
                      <a:r>
                        <a:rPr kumimoji="0" lang="en-US" altLang="x-none" sz="1200" b="0" i="0" u="none" strike="noStrike" cap="none" normalizeH="0" baseline="0">
                          <a:ln>
                            <a:noFill/>
                          </a:ln>
                          <a:solidFill>
                            <a:srgbClr val="003399"/>
                          </a:solidFill>
                          <a:effectLst/>
                          <a:latin typeface="Arial" charset="0"/>
                          <a:ea typeface="ＭＳ Ｐゴシック" charset="-128"/>
                        </a:rPr>
                        <a:t>s provisions which amongst other things, requires, mandatory builder registration, new home registration, and enforcement of Act compliance, being primarily illegal (i.e. unregistered new home building for sale).</a:t>
                      </a:r>
                    </a:p>
                  </a:txBody>
                  <a:tcPr marL="91437" marR="91437" marT="45731" marB="45731"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457220">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200" b="1" i="0" u="none" strike="noStrike" cap="none" normalizeH="0" baseline="0">
                          <a:ln>
                            <a:noFill/>
                          </a:ln>
                          <a:solidFill>
                            <a:srgbClr val="003399"/>
                          </a:solidFill>
                          <a:effectLst/>
                          <a:latin typeface="Arial" charset="0"/>
                          <a:ea typeface="ＭＳ Ｐゴシック" charset="-128"/>
                        </a:rPr>
                        <a:t>2. What attracts</a:t>
                      </a:r>
                      <a:r>
                        <a:rPr kumimoji="0" lang="en-US" altLang="x-none" sz="1200" b="1" i="1" u="none" strike="noStrike" cap="none" normalizeH="0" baseline="0">
                          <a:ln>
                            <a:noFill/>
                          </a:ln>
                          <a:solidFill>
                            <a:srgbClr val="FF0000"/>
                          </a:solidFill>
                          <a:effectLst/>
                          <a:latin typeface="Arial" charset="0"/>
                          <a:ea typeface="ＭＳ Ｐゴシック" charset="-128"/>
                        </a:rPr>
                        <a:t> is the cause of their unwillingness to comply</a:t>
                      </a:r>
                      <a:r>
                        <a:rPr kumimoji="0" lang="en-US" altLang="x-none" sz="1200" b="1" i="0" u="none" strike="noStrike" cap="none" normalizeH="0" baseline="0">
                          <a:ln>
                            <a:noFill/>
                          </a:ln>
                          <a:solidFill>
                            <a:srgbClr val="003399"/>
                          </a:solidFill>
                          <a:effectLst/>
                          <a:latin typeface="Arial" charset="0"/>
                          <a:ea typeface="ＭＳ Ｐゴシック" charset="-128"/>
                        </a:rPr>
                        <a:t>? </a:t>
                      </a:r>
                    </a:p>
                  </a:txBody>
                  <a:tcPr marL="91437" marR="91437" marT="45731" marB="45731"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200" b="0" i="0" u="none" strike="noStrike" cap="none" normalizeH="0" baseline="0">
                          <a:ln>
                            <a:noFill/>
                          </a:ln>
                          <a:solidFill>
                            <a:srgbClr val="003399"/>
                          </a:solidFill>
                          <a:effectLst/>
                          <a:latin typeface="Arial" charset="0"/>
                          <a:ea typeface="ＭＳ Ｐゴシック" charset="-128"/>
                        </a:rPr>
                        <a:t>Unwillingness of some builders to comply is caused by their belief that they won</a:t>
                      </a:r>
                      <a:r>
                        <a:rPr kumimoji="0" lang="en-US" altLang="en-US" sz="1200" b="0" i="0" u="none" strike="noStrike" cap="none" normalizeH="0" baseline="0">
                          <a:ln>
                            <a:noFill/>
                          </a:ln>
                          <a:solidFill>
                            <a:srgbClr val="003399"/>
                          </a:solidFill>
                          <a:effectLst/>
                          <a:latin typeface="Arial" charset="0"/>
                          <a:ea typeface="ＭＳ Ｐゴシック" charset="-128"/>
                        </a:rPr>
                        <a:t>’</a:t>
                      </a:r>
                      <a:r>
                        <a:rPr kumimoji="0" lang="en-US" altLang="x-none" sz="1200" b="0" i="0" u="none" strike="noStrike" cap="none" normalizeH="0" baseline="0">
                          <a:ln>
                            <a:noFill/>
                          </a:ln>
                          <a:solidFill>
                            <a:srgbClr val="003399"/>
                          </a:solidFill>
                          <a:effectLst/>
                          <a:latin typeface="Arial" charset="0"/>
                          <a:ea typeface="ＭＳ Ｐゴシック" charset="-128"/>
                        </a:rPr>
                        <a:t>t get caught because they are building in small numbers, have co-opted the purchaser, </a:t>
                      </a:r>
                    </a:p>
                  </a:txBody>
                  <a:tcPr marL="91437" marR="91437" marT="45731" marB="45731"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640099">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200" b="1" i="0" u="none" strike="noStrike" cap="none" normalizeH="0" baseline="0">
                          <a:ln>
                            <a:noFill/>
                          </a:ln>
                          <a:solidFill>
                            <a:srgbClr val="003399"/>
                          </a:solidFill>
                          <a:effectLst/>
                          <a:latin typeface="Arial" charset="0"/>
                          <a:ea typeface="ＭＳ Ｐゴシック" charset="-128"/>
                        </a:rPr>
                        <a:t>3. How do we compare to alternatives for addressing</a:t>
                      </a:r>
                      <a:r>
                        <a:rPr kumimoji="0" lang="en-US" altLang="x-none" sz="1200" b="1" i="1" u="none" strike="noStrike" cap="none" normalizeH="0" baseline="0">
                          <a:ln>
                            <a:noFill/>
                          </a:ln>
                          <a:solidFill>
                            <a:srgbClr val="FF0000"/>
                          </a:solidFill>
                          <a:effectLst/>
                          <a:latin typeface="Arial" charset="0"/>
                          <a:ea typeface="ＭＳ Ｐゴシック" charset="-128"/>
                        </a:rPr>
                        <a:t> risk</a:t>
                      </a:r>
                      <a:r>
                        <a:rPr kumimoji="0" lang="en-US" altLang="x-none" sz="1200" b="1" i="0" u="none" strike="noStrike" cap="none" normalizeH="0" baseline="0">
                          <a:ln>
                            <a:noFill/>
                          </a:ln>
                          <a:solidFill>
                            <a:srgbClr val="003399"/>
                          </a:solidFill>
                          <a:effectLst/>
                          <a:latin typeface="Arial" charset="0"/>
                          <a:ea typeface="ＭＳ Ｐゴシック" charset="-128"/>
                        </a:rPr>
                        <a:t> assumed in our mandate?</a:t>
                      </a:r>
                    </a:p>
                  </a:txBody>
                  <a:tcPr marL="91437" marR="91437" marT="45731" marB="45731"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200" b="0" i="0" u="none" strike="noStrike" cap="none" normalizeH="0" baseline="0">
                          <a:ln>
                            <a:noFill/>
                          </a:ln>
                          <a:solidFill>
                            <a:srgbClr val="003399"/>
                          </a:solidFill>
                          <a:effectLst/>
                          <a:latin typeface="Arial" charset="0"/>
                          <a:ea typeface="ＭＳ Ｐゴシック" charset="-128"/>
                        </a:rPr>
                        <a:t>The KPMG global study suggests the paired role of regulator/warranty insurer is a key success factor, industry best practice, and probably explains Tarion</a:t>
                      </a:r>
                      <a:r>
                        <a:rPr kumimoji="0" lang="en-US" altLang="en-US" sz="1200" b="0" i="0" u="none" strike="noStrike" cap="none" normalizeH="0" baseline="0">
                          <a:ln>
                            <a:noFill/>
                          </a:ln>
                          <a:solidFill>
                            <a:srgbClr val="003399"/>
                          </a:solidFill>
                          <a:effectLst/>
                          <a:latin typeface="Arial" charset="0"/>
                          <a:ea typeface="ＭＳ Ｐゴシック" charset="-128"/>
                        </a:rPr>
                        <a:t>’</a:t>
                      </a:r>
                      <a:r>
                        <a:rPr kumimoji="0" lang="en-US" altLang="x-none" sz="1200" b="0" i="0" u="none" strike="noStrike" cap="none" normalizeH="0" baseline="0">
                          <a:ln>
                            <a:noFill/>
                          </a:ln>
                          <a:solidFill>
                            <a:srgbClr val="003399"/>
                          </a:solidFill>
                          <a:effectLst/>
                          <a:latin typeface="Arial" charset="0"/>
                          <a:ea typeface="ＭＳ Ｐゴシック" charset="-128"/>
                        </a:rPr>
                        <a:t>s success. That said, there are many who would prefer to see the regulator returned to gov</a:t>
                      </a:r>
                      <a:r>
                        <a:rPr kumimoji="0" lang="en-US" altLang="en-US" sz="1200" b="0" i="0" u="none" strike="noStrike" cap="none" normalizeH="0" baseline="0">
                          <a:ln>
                            <a:noFill/>
                          </a:ln>
                          <a:solidFill>
                            <a:srgbClr val="003399"/>
                          </a:solidFill>
                          <a:effectLst/>
                          <a:latin typeface="Arial" charset="0"/>
                          <a:ea typeface="ＭＳ Ｐゴシック" charset="-128"/>
                        </a:rPr>
                        <a:t>’</a:t>
                      </a:r>
                      <a:r>
                        <a:rPr kumimoji="0" lang="en-US" altLang="x-none" sz="1200" b="0" i="0" u="none" strike="noStrike" cap="none" normalizeH="0" baseline="0">
                          <a:ln>
                            <a:noFill/>
                          </a:ln>
                          <a:solidFill>
                            <a:srgbClr val="003399"/>
                          </a:solidFill>
                          <a:effectLst/>
                          <a:latin typeface="Arial" charset="0"/>
                          <a:ea typeface="ＭＳ Ｐゴシック" charset="-128"/>
                        </a:rPr>
                        <a:t>t.</a:t>
                      </a:r>
                    </a:p>
                  </a:txBody>
                  <a:tcPr marL="91437" marR="91437" marT="45731" marB="45731"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640099">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200" b="1" i="0" u="none" strike="noStrike" cap="none" normalizeH="0" baseline="0">
                          <a:ln>
                            <a:noFill/>
                          </a:ln>
                          <a:solidFill>
                            <a:srgbClr val="003399"/>
                          </a:solidFill>
                          <a:effectLst/>
                          <a:latin typeface="Arial" charset="0"/>
                          <a:ea typeface="ＭＳ Ｐゴシック" charset="-128"/>
                        </a:rPr>
                        <a:t>4. Which of our programs / services </a:t>
                      </a:r>
                      <a:r>
                        <a:rPr kumimoji="0" lang="en-US" altLang="x-none" sz="1200" b="1" i="1" u="none" strike="noStrike" cap="none" normalizeH="0" baseline="0">
                          <a:ln>
                            <a:noFill/>
                          </a:ln>
                          <a:solidFill>
                            <a:srgbClr val="FF0000"/>
                          </a:solidFill>
                          <a:effectLst/>
                          <a:latin typeface="Arial" charset="0"/>
                          <a:ea typeface="ＭＳ Ｐゴシック" charset="-128"/>
                        </a:rPr>
                        <a:t>are truly successful in addressing the reducing risk</a:t>
                      </a:r>
                      <a:r>
                        <a:rPr kumimoji="0" lang="en-US" altLang="x-none" sz="1200" b="1" i="0" u="none" strike="noStrike" cap="none" normalizeH="0" baseline="0">
                          <a:ln>
                            <a:noFill/>
                          </a:ln>
                          <a:solidFill>
                            <a:srgbClr val="003399"/>
                          </a:solidFill>
                          <a:effectLst/>
                          <a:latin typeface="Arial" charset="0"/>
                          <a:ea typeface="ＭＳ Ｐゴシック" charset="-128"/>
                        </a:rPr>
                        <a:t>?</a:t>
                      </a:r>
                    </a:p>
                  </a:txBody>
                  <a:tcPr marL="91437" marR="91437" marT="45731" marB="45731"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200" b="0" i="0" u="none" strike="noStrike" cap="none" normalizeH="0" baseline="0">
                          <a:ln>
                            <a:noFill/>
                          </a:ln>
                          <a:solidFill>
                            <a:srgbClr val="003399"/>
                          </a:solidFill>
                          <a:effectLst/>
                          <a:latin typeface="Arial" charset="0"/>
                          <a:ea typeface="ＭＳ Ｐゴシック" charset="-128"/>
                        </a:rPr>
                        <a:t>Working in cooperation with municipal building permit departments has enabled effective identification of non-complying builders and increased conviction rates</a:t>
                      </a:r>
                    </a:p>
                  </a:txBody>
                  <a:tcPr marL="91437" marR="91437" marT="45731" marB="45731"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713251">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200" b="1" i="0" u="none" strike="noStrike" cap="none" normalizeH="0" baseline="0">
                          <a:ln>
                            <a:noFill/>
                          </a:ln>
                          <a:solidFill>
                            <a:srgbClr val="003399"/>
                          </a:solidFill>
                          <a:effectLst/>
                          <a:latin typeface="Arial" charset="0"/>
                          <a:ea typeface="ＭＳ Ｐゴシック" charset="-128"/>
                        </a:rPr>
                        <a:t>5. Do we understand the factors </a:t>
                      </a:r>
                      <a:r>
                        <a:rPr kumimoji="0" lang="en-US" altLang="x-none" sz="1200" b="1" i="1" u="none" strike="noStrike" cap="none" normalizeH="0" baseline="0">
                          <a:ln>
                            <a:noFill/>
                          </a:ln>
                          <a:solidFill>
                            <a:srgbClr val="FF0000"/>
                          </a:solidFill>
                          <a:effectLst/>
                          <a:latin typeface="Arial" charset="0"/>
                          <a:ea typeface="ＭＳ Ｐゴシック" charset="-128"/>
                        </a:rPr>
                        <a:t>driving the creation of the risk</a:t>
                      </a:r>
                    </a:p>
                  </a:txBody>
                  <a:tcPr marL="91437" marR="91437" marT="45731" marB="45731"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171450" indent="-171450"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171450" marR="0" lvl="0" indent="-171450" algn="l" defTabSz="914400" rtl="0" eaLnBrk="1" fontAlgn="base" latinLnBrk="0" hangingPunct="1">
                        <a:lnSpc>
                          <a:spcPct val="100000"/>
                        </a:lnSpc>
                        <a:spcBef>
                          <a:spcPct val="20000"/>
                        </a:spcBef>
                        <a:spcAft>
                          <a:spcPct val="0"/>
                        </a:spcAft>
                        <a:buClrTx/>
                        <a:buSzTx/>
                        <a:buFontTx/>
                        <a:buChar char="-"/>
                        <a:tabLst/>
                      </a:pPr>
                      <a:r>
                        <a:rPr kumimoji="0" lang="en-US" altLang="x-none" sz="1200" b="0" i="0" u="none" strike="noStrike" cap="none" normalizeH="0" baseline="0">
                          <a:ln>
                            <a:noFill/>
                          </a:ln>
                          <a:solidFill>
                            <a:srgbClr val="003399"/>
                          </a:solidFill>
                          <a:effectLst/>
                          <a:latin typeface="Arial" charset="0"/>
                          <a:ea typeface="ＭＳ Ｐゴシック" charset="-128"/>
                        </a:rPr>
                        <a:t>Repeat offenders are likely to continue to offend</a:t>
                      </a:r>
                    </a:p>
                    <a:p>
                      <a:pPr marL="171450" marR="0" lvl="0" indent="-171450" algn="l" defTabSz="914400" rtl="0" eaLnBrk="1" fontAlgn="base" latinLnBrk="0" hangingPunct="1">
                        <a:lnSpc>
                          <a:spcPct val="100000"/>
                        </a:lnSpc>
                        <a:spcBef>
                          <a:spcPct val="20000"/>
                        </a:spcBef>
                        <a:spcAft>
                          <a:spcPct val="0"/>
                        </a:spcAft>
                        <a:buClrTx/>
                        <a:buSzTx/>
                        <a:buFontTx/>
                        <a:buChar char="-"/>
                        <a:tabLst/>
                      </a:pPr>
                      <a:r>
                        <a:rPr kumimoji="0" lang="en-US" altLang="x-none" sz="1200" b="0" i="0" u="none" strike="noStrike" cap="none" normalizeH="0" baseline="0">
                          <a:ln>
                            <a:noFill/>
                          </a:ln>
                          <a:solidFill>
                            <a:srgbClr val="003399"/>
                          </a:solidFill>
                          <a:effectLst/>
                          <a:latin typeface="Arial" charset="0"/>
                          <a:ea typeface="ＭＳ Ｐゴシック" charset="-128"/>
                        </a:rPr>
                        <a:t>Failure to review building permits against home registrations</a:t>
                      </a:r>
                    </a:p>
                    <a:p>
                      <a:pPr marL="171450" marR="0" lvl="0" indent="-171450" algn="l" defTabSz="914400" rtl="0" eaLnBrk="1" fontAlgn="base" latinLnBrk="0" hangingPunct="1">
                        <a:lnSpc>
                          <a:spcPct val="100000"/>
                        </a:lnSpc>
                        <a:spcBef>
                          <a:spcPct val="20000"/>
                        </a:spcBef>
                        <a:spcAft>
                          <a:spcPct val="0"/>
                        </a:spcAft>
                        <a:buClrTx/>
                        <a:buSzTx/>
                        <a:buFontTx/>
                        <a:buChar char="-"/>
                        <a:tabLst/>
                      </a:pPr>
                      <a:r>
                        <a:rPr kumimoji="0" lang="en-US" altLang="x-none" sz="1200" b="0" i="0" u="none" strike="noStrike" cap="none" normalizeH="0" baseline="0">
                          <a:ln>
                            <a:noFill/>
                          </a:ln>
                          <a:solidFill>
                            <a:srgbClr val="003399"/>
                          </a:solidFill>
                          <a:effectLst/>
                          <a:latin typeface="Arial" charset="0"/>
                          <a:ea typeface="ＭＳ Ｐゴシック" charset="-128"/>
                        </a:rPr>
                        <a:t>Offender belief that it is hard to get caught</a:t>
                      </a:r>
                    </a:p>
                  </a:txBody>
                  <a:tcPr marL="91437" marR="91437" marT="45731" marB="45731"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823805">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200" b="1" i="0" u="none" strike="noStrike" cap="none" normalizeH="0" baseline="0">
                          <a:ln>
                            <a:noFill/>
                          </a:ln>
                          <a:solidFill>
                            <a:srgbClr val="003399"/>
                          </a:solidFill>
                          <a:effectLst/>
                          <a:latin typeface="Arial" charset="0"/>
                          <a:ea typeface="ＭＳ Ｐゴシック" charset="-128"/>
                        </a:rPr>
                        <a:t>6. How is</a:t>
                      </a:r>
                      <a:r>
                        <a:rPr kumimoji="0" lang="en-US" altLang="x-none" sz="1200" b="1" i="1" u="none" strike="noStrike" cap="none" normalizeH="0" baseline="0">
                          <a:ln>
                            <a:noFill/>
                          </a:ln>
                          <a:solidFill>
                            <a:srgbClr val="FF0000"/>
                          </a:solidFill>
                          <a:effectLst/>
                          <a:latin typeface="Arial" charset="0"/>
                          <a:ea typeface="ＭＳ Ｐゴシック" charset="-128"/>
                        </a:rPr>
                        <a:t> the risk behavior</a:t>
                      </a:r>
                      <a:r>
                        <a:rPr kumimoji="0" lang="en-US" altLang="x-none" sz="1200" b="1" i="0" u="none" strike="noStrike" cap="none" normalizeH="0" baseline="0">
                          <a:ln>
                            <a:noFill/>
                          </a:ln>
                          <a:solidFill>
                            <a:srgbClr val="003399"/>
                          </a:solidFill>
                          <a:effectLst/>
                          <a:latin typeface="Arial" charset="0"/>
                          <a:ea typeface="ＭＳ Ｐゴシック" charset="-128"/>
                        </a:rPr>
                        <a:t> of our primary focus group likely to change?</a:t>
                      </a:r>
                    </a:p>
                  </a:txBody>
                  <a:tcPr marL="91437" marR="91437" marT="45731" marB="45731"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200" b="0" i="0" u="none" strike="noStrike" cap="none" normalizeH="0" baseline="0">
                          <a:ln>
                            <a:noFill/>
                          </a:ln>
                          <a:solidFill>
                            <a:srgbClr val="003399"/>
                          </a:solidFill>
                          <a:effectLst/>
                          <a:latin typeface="Arial" charset="0"/>
                          <a:ea typeface="ＭＳ Ｐゴシック" charset="-128"/>
                        </a:rPr>
                        <a:t>As enforcement improves with more cooperation with municipalities and the use of analytical software to profile likely offenders, very likely these illegal builders will look for opportunities outside the scope of the Act such as renovations, retrofits, and conversions</a:t>
                      </a:r>
                    </a:p>
                  </a:txBody>
                  <a:tcPr marL="91437" marR="91437" marT="45731" marB="45731"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640099">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200" b="1" i="0" u="none" strike="noStrike" cap="none" normalizeH="0" baseline="0">
                          <a:ln>
                            <a:noFill/>
                          </a:ln>
                          <a:solidFill>
                            <a:srgbClr val="003399"/>
                          </a:solidFill>
                          <a:effectLst/>
                          <a:latin typeface="Arial" charset="0"/>
                          <a:ea typeface="ＭＳ Ｐゴシック" charset="-128"/>
                        </a:rPr>
                        <a:t>7. What services </a:t>
                      </a:r>
                      <a:r>
                        <a:rPr kumimoji="0" lang="en-US" altLang="x-none" sz="1200" b="1" i="1" u="none" strike="noStrike" cap="none" normalizeH="0" baseline="0">
                          <a:ln>
                            <a:noFill/>
                          </a:ln>
                          <a:solidFill>
                            <a:srgbClr val="FF0000"/>
                          </a:solidFill>
                          <a:effectLst/>
                          <a:latin typeface="Arial" charset="0"/>
                          <a:ea typeface="ＭＳ Ｐゴシック" charset="-128"/>
                        </a:rPr>
                        <a:t>are going to be needed to address new emerging risks</a:t>
                      </a:r>
                      <a:r>
                        <a:rPr kumimoji="0" lang="en-US" altLang="x-none" sz="1200" b="1" i="0" u="none" strike="noStrike" cap="none" normalizeH="0" baseline="0">
                          <a:ln>
                            <a:noFill/>
                          </a:ln>
                          <a:solidFill>
                            <a:srgbClr val="003399"/>
                          </a:solidFill>
                          <a:effectLst/>
                          <a:latin typeface="Arial" charset="0"/>
                          <a:ea typeface="ＭＳ Ｐゴシック" charset="-128"/>
                        </a:rPr>
                        <a:t>?</a:t>
                      </a:r>
                    </a:p>
                  </a:txBody>
                  <a:tcPr marL="91437" marR="91437" marT="45731" marB="45731"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200" b="0" i="0" u="none" strike="noStrike" cap="none" normalizeH="0" baseline="0">
                          <a:ln>
                            <a:noFill/>
                          </a:ln>
                          <a:solidFill>
                            <a:srgbClr val="003399"/>
                          </a:solidFill>
                          <a:effectLst/>
                          <a:latin typeface="Arial" charset="0"/>
                          <a:ea typeface="ＭＳ Ｐゴシック" charset="-128"/>
                        </a:rPr>
                        <a:t>The renovations, retrofits, and conversions market for homes will need regulating</a:t>
                      </a:r>
                    </a:p>
                  </a:txBody>
                  <a:tcPr marL="91437" marR="91437" marT="45731" marB="45731"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0" y="3208338"/>
            <a:ext cx="9144000" cy="17235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r>
              <a:rPr kumimoji="0" lang="en-US" sz="3500" b="1" i="1" u="none" strike="noStrike" kern="1200" cap="none" spc="0" normalizeH="0" baseline="0" noProof="0" dirty="0">
                <a:ln>
                  <a:noFill/>
                </a:ln>
                <a:solidFill>
                  <a:srgbClr val="000000"/>
                </a:solidFill>
                <a:effectLst/>
                <a:uLnTx/>
                <a:uFillTx/>
                <a:latin typeface="Arial" charset="0"/>
                <a:ea typeface="ＭＳ Ｐゴシック" charset="0"/>
              </a:rPr>
              <a:t>Module </a:t>
            </a:r>
            <a:r>
              <a:rPr lang="en-US" sz="3500" i="1" dirty="0">
                <a:solidFill>
                  <a:srgbClr val="000000"/>
                </a:solidFill>
                <a:latin typeface="Arial" charset="0"/>
                <a:ea typeface="ＭＳ Ｐゴシック" charset="0"/>
              </a:rPr>
              <a:t>2</a:t>
            </a:r>
          </a:p>
          <a:p>
            <a:pPr algn="ctr" eaLnBrk="1" hangingPunct="1"/>
            <a:r>
              <a:rPr lang="en-US" sz="3600" i="1" dirty="0">
                <a:solidFill>
                  <a:srgbClr val="000000"/>
                </a:solidFill>
              </a:rPr>
              <a:t>Identifying External Factors</a:t>
            </a:r>
          </a:p>
          <a:p>
            <a:pPr lvl="0" algn="ctr" eaLnBrk="1" hangingPunct="1"/>
            <a:endParaRPr kumimoji="0" lang="en-US" sz="3500" b="1" i="1" u="none" strike="noStrike" kern="1200" cap="none" spc="0" normalizeH="0" baseline="0" noProof="0" dirty="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2265389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a:extLst>
              <a:ext uri="{FF2B5EF4-FFF2-40B4-BE49-F238E27FC236}">
                <a16:creationId xmlns:a16="http://schemas.microsoft.com/office/drawing/2014/main" id="{47AF8A88-830C-A24B-8A12-14537433CF48}"/>
              </a:ext>
            </a:extLst>
          </p:cNvPr>
          <p:cNvSpPr>
            <a:spLocks noGrp="1" noChangeArrowheads="1"/>
          </p:cNvSpPr>
          <p:nvPr>
            <p:ph type="title" idx="4294967295"/>
          </p:nvPr>
        </p:nvSpPr>
        <p:spPr/>
        <p:txBody>
          <a:bodyPr/>
          <a:lstStyle/>
          <a:p>
            <a:pPr eaLnBrk="1" hangingPunct="1"/>
            <a:r>
              <a:rPr lang="en-US" altLang="en-US">
                <a:ea typeface="ＭＳ Ｐゴシック" panose="020B0600070205080204" pitchFamily="34" charset="-128"/>
              </a:rPr>
              <a:t>External Factors Identified</a:t>
            </a:r>
          </a:p>
        </p:txBody>
      </p:sp>
      <p:graphicFrame>
        <p:nvGraphicFramePr>
          <p:cNvPr id="243860" name="Group 148">
            <a:extLst>
              <a:ext uri="{FF2B5EF4-FFF2-40B4-BE49-F238E27FC236}">
                <a16:creationId xmlns:a16="http://schemas.microsoft.com/office/drawing/2014/main" id="{63B57A80-E603-404A-B7D8-7329CB182538}"/>
              </a:ext>
            </a:extLst>
          </p:cNvPr>
          <p:cNvGraphicFramePr>
            <a:graphicFrameLocks noGrp="1"/>
          </p:cNvGraphicFramePr>
          <p:nvPr>
            <p:ph idx="4294967295"/>
          </p:nvPr>
        </p:nvGraphicFramePr>
        <p:xfrm>
          <a:off x="550863" y="990600"/>
          <a:ext cx="8629650" cy="4394208"/>
        </p:xfrm>
        <a:graphic>
          <a:graphicData uri="http://schemas.openxmlformats.org/drawingml/2006/table">
            <a:tbl>
              <a:tblPr/>
              <a:tblGrid>
                <a:gridCol w="3013075">
                  <a:extLst>
                    <a:ext uri="{9D8B030D-6E8A-4147-A177-3AD203B41FA5}">
                      <a16:colId xmlns:a16="http://schemas.microsoft.com/office/drawing/2014/main" val="20000"/>
                    </a:ext>
                  </a:extLst>
                </a:gridCol>
                <a:gridCol w="5616575">
                  <a:extLst>
                    <a:ext uri="{9D8B030D-6E8A-4147-A177-3AD203B41FA5}">
                      <a16:colId xmlns:a16="http://schemas.microsoft.com/office/drawing/2014/main" val="20001"/>
                    </a:ext>
                  </a:extLst>
                </a:gridCol>
              </a:tblGrid>
              <a:tr h="274638">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200" b="1" i="0" u="none" strike="noStrike" cap="none" normalizeH="0" baseline="0">
                          <a:ln>
                            <a:noFill/>
                          </a:ln>
                          <a:solidFill>
                            <a:srgbClr val="003399"/>
                          </a:solidFill>
                          <a:effectLst/>
                          <a:latin typeface="Arial" charset="0"/>
                          <a:ea typeface="ＭＳ Ｐゴシック" charset="-128"/>
                        </a:rPr>
                        <a:t>External Factor</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200" b="1" i="0" u="none" strike="noStrike" cap="none" normalizeH="0" baseline="0">
                          <a:ln>
                            <a:noFill/>
                          </a:ln>
                          <a:solidFill>
                            <a:srgbClr val="003399"/>
                          </a:solidFill>
                          <a:effectLst/>
                          <a:latin typeface="Arial" charset="0"/>
                          <a:ea typeface="ＭＳ Ｐゴシック" charset="-128"/>
                        </a:rPr>
                        <a:t>Description</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274638">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200" b="1" i="0" u="none" strike="noStrike" cap="none" normalizeH="0" baseline="0">
                          <a:ln>
                            <a:noFill/>
                          </a:ln>
                          <a:solidFill>
                            <a:srgbClr val="003399"/>
                          </a:solidFill>
                          <a:effectLst/>
                          <a:latin typeface="Arial" charset="0"/>
                          <a:ea typeface="ＭＳ Ｐゴシック" charset="-128"/>
                        </a:rPr>
                        <a:t>1. Technology</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200" b="0" i="0" u="none" strike="noStrike" cap="none" normalizeH="0" baseline="0">
                          <a:ln>
                            <a:noFill/>
                          </a:ln>
                          <a:solidFill>
                            <a:srgbClr val="003399"/>
                          </a:solidFill>
                          <a:effectLst/>
                          <a:latin typeface="Arial" charset="0"/>
                          <a:ea typeface="ＭＳ Ｐゴシック" charset="-128"/>
                        </a:rPr>
                        <a:t>All manner of technology to enable productivity &amp; e-business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274638">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200" b="1" i="0" u="none" strike="noStrike" cap="none" normalizeH="0" baseline="0">
                          <a:ln>
                            <a:noFill/>
                          </a:ln>
                          <a:solidFill>
                            <a:srgbClr val="003399"/>
                          </a:solidFill>
                          <a:effectLst/>
                          <a:latin typeface="Arial" charset="0"/>
                          <a:ea typeface="ＭＳ Ｐゴシック" charset="-128"/>
                        </a:rPr>
                        <a:t>2. Case Law / Judicial Decisions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200" b="0" i="0" u="none" strike="noStrike" cap="none" normalizeH="0" baseline="0" dirty="0">
                          <a:ln>
                            <a:noFill/>
                          </a:ln>
                          <a:solidFill>
                            <a:srgbClr val="003399"/>
                          </a:solidFill>
                          <a:effectLst/>
                          <a:latin typeface="Arial" charset="0"/>
                          <a:ea typeface="ＭＳ Ｐゴシック" charset="-128"/>
                        </a:rPr>
                        <a:t>Case law and judicial decisions impacting Tarion</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274638">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200" b="1" i="0" u="none" strike="noStrike" cap="none" normalizeH="0" baseline="0">
                          <a:ln>
                            <a:noFill/>
                          </a:ln>
                          <a:solidFill>
                            <a:srgbClr val="003399"/>
                          </a:solidFill>
                          <a:effectLst/>
                          <a:latin typeface="Arial" charset="0"/>
                          <a:ea typeface="ＭＳ Ｐゴシック" charset="-128"/>
                        </a:rPr>
                        <a:t>3. Warranty Competitors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200" b="0" i="0" u="none" strike="noStrike" cap="none" normalizeH="0" baseline="0">
                          <a:ln>
                            <a:noFill/>
                          </a:ln>
                          <a:solidFill>
                            <a:srgbClr val="003399"/>
                          </a:solidFill>
                          <a:effectLst/>
                          <a:latin typeface="Arial" charset="0"/>
                          <a:ea typeface="ＭＳ Ｐゴシック" charset="-128"/>
                        </a:rPr>
                        <a:t>Private sector warranty vendors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274638">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200" b="1" i="0" u="none" strike="noStrike" cap="none" normalizeH="0" baseline="0">
                          <a:ln>
                            <a:noFill/>
                          </a:ln>
                          <a:solidFill>
                            <a:srgbClr val="003399"/>
                          </a:solidFill>
                          <a:effectLst/>
                          <a:latin typeface="Arial" charset="0"/>
                          <a:ea typeface="ＭＳ Ｐゴシック" charset="-128"/>
                        </a:rPr>
                        <a:t>4. Best Practices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200" b="0" i="0" u="none" strike="noStrike" cap="none" normalizeH="0" baseline="0" dirty="0">
                          <a:ln>
                            <a:noFill/>
                          </a:ln>
                          <a:solidFill>
                            <a:srgbClr val="003399"/>
                          </a:solidFill>
                          <a:effectLst/>
                          <a:latin typeface="Arial" charset="0"/>
                          <a:ea typeface="ＭＳ Ｐゴシック" charset="-128"/>
                        </a:rPr>
                        <a:t>Best practices in business &amp; </a:t>
                      </a:r>
                      <a:r>
                        <a:rPr kumimoji="0" lang="en-US" altLang="x-none" sz="1200" b="0" i="0" u="none" strike="noStrike" cap="none" normalizeH="0" baseline="0" dirty="0" err="1">
                          <a:ln>
                            <a:noFill/>
                          </a:ln>
                          <a:solidFill>
                            <a:srgbClr val="003399"/>
                          </a:solidFill>
                          <a:effectLst/>
                          <a:latin typeface="Arial" charset="0"/>
                          <a:ea typeface="ＭＳ Ｐゴシック" charset="-128"/>
                        </a:rPr>
                        <a:t>gov</a:t>
                      </a:r>
                      <a:r>
                        <a:rPr kumimoji="0" lang="fr-CA" altLang="x-none" sz="1200" b="0" i="0" u="none" strike="noStrike" cap="none" normalizeH="0" baseline="0" dirty="0" err="1">
                          <a:ln>
                            <a:noFill/>
                          </a:ln>
                          <a:solidFill>
                            <a:srgbClr val="003399"/>
                          </a:solidFill>
                          <a:effectLst/>
                          <a:latin typeface="Arial" charset="0"/>
                          <a:ea typeface="ＭＳ Ｐゴシック" charset="-128"/>
                        </a:rPr>
                        <a:t>ernment</a:t>
                      </a:r>
                      <a:endParaRPr kumimoji="0" lang="en-US" altLang="x-none" sz="1200" b="0" i="0" u="none" strike="noStrike" cap="none" normalizeH="0" baseline="0" dirty="0">
                        <a:ln>
                          <a:noFill/>
                        </a:ln>
                        <a:solidFill>
                          <a:srgbClr val="003399"/>
                        </a:solidFill>
                        <a:effectLst/>
                        <a:latin typeface="Arial" charset="0"/>
                        <a:ea typeface="ＭＳ Ｐゴシック" charset="-128"/>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274638">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200" b="1" i="0" u="none" strike="noStrike" cap="none" normalizeH="0" baseline="0">
                          <a:ln>
                            <a:noFill/>
                          </a:ln>
                          <a:solidFill>
                            <a:srgbClr val="003399"/>
                          </a:solidFill>
                          <a:effectLst/>
                          <a:latin typeface="Arial" charset="0"/>
                          <a:ea typeface="ＭＳ Ｐゴシック" charset="-128"/>
                        </a:rPr>
                        <a:t>5. Builder Expectations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200" b="0" i="0" u="none" strike="noStrike" cap="none" normalizeH="0" baseline="0" dirty="0">
                          <a:ln>
                            <a:noFill/>
                          </a:ln>
                          <a:solidFill>
                            <a:srgbClr val="003399"/>
                          </a:solidFill>
                          <a:effectLst/>
                          <a:latin typeface="Arial" charset="0"/>
                          <a:ea typeface="ＭＳ Ｐゴシック" charset="-128"/>
                        </a:rPr>
                        <a:t>Reduce Tarion operating costs; reduce cost of warranty or increase its limits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274638">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200" b="1" i="0" u="none" strike="noStrike" cap="none" normalizeH="0" baseline="0">
                          <a:ln>
                            <a:noFill/>
                          </a:ln>
                          <a:solidFill>
                            <a:srgbClr val="003399"/>
                          </a:solidFill>
                          <a:effectLst/>
                          <a:latin typeface="Arial" charset="0"/>
                          <a:ea typeface="ＭＳ Ｐゴシック" charset="-128"/>
                        </a:rPr>
                        <a:t>6. Ministry Expectations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200" b="0" i="0" u="none" strike="noStrike" cap="none" normalizeH="0" baseline="0" dirty="0">
                          <a:ln>
                            <a:noFill/>
                          </a:ln>
                          <a:solidFill>
                            <a:srgbClr val="003399"/>
                          </a:solidFill>
                          <a:effectLst/>
                          <a:latin typeface="Arial" charset="0"/>
                          <a:ea typeface="ＭＳ Ｐゴシック" charset="-128"/>
                        </a:rPr>
                        <a:t>Stop new homebuyer complaints and media attention on Tarion</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274638">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200" b="1" i="0" u="none" strike="noStrike" cap="none" normalizeH="0" baseline="0">
                          <a:ln>
                            <a:noFill/>
                          </a:ln>
                          <a:solidFill>
                            <a:srgbClr val="003399"/>
                          </a:solidFill>
                          <a:effectLst/>
                          <a:latin typeface="Arial" charset="0"/>
                          <a:ea typeface="ＭＳ Ｐゴシック" charset="-128"/>
                        </a:rPr>
                        <a:t>7. The Act and Regulations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200" b="0" i="0" u="none" strike="noStrike" cap="none" normalizeH="0" baseline="0">
                          <a:ln>
                            <a:noFill/>
                          </a:ln>
                          <a:solidFill>
                            <a:srgbClr val="003399"/>
                          </a:solidFill>
                          <a:effectLst/>
                          <a:latin typeface="Arial" charset="0"/>
                          <a:ea typeface="ＭＳ Ｐゴシック" charset="-128"/>
                        </a:rPr>
                        <a:t>The current model of consumer protection as described in the Act &amp; Regs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r h="274638">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200" b="1" i="0" u="none" strike="noStrike" cap="none" normalizeH="0" baseline="0">
                          <a:ln>
                            <a:noFill/>
                          </a:ln>
                          <a:solidFill>
                            <a:srgbClr val="003399"/>
                          </a:solidFill>
                          <a:effectLst/>
                          <a:latin typeface="Arial" charset="0"/>
                          <a:ea typeface="ＭＳ Ｐゴシック" charset="-128"/>
                        </a:rPr>
                        <a:t>8. Consumer Expectations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200" b="0" i="0" u="none" strike="noStrike" cap="none" normalizeH="0" baseline="0">
                          <a:ln>
                            <a:noFill/>
                          </a:ln>
                          <a:solidFill>
                            <a:srgbClr val="003399"/>
                          </a:solidFill>
                          <a:effectLst/>
                          <a:latin typeface="Arial" charset="0"/>
                          <a:ea typeface="ＭＳ Ｐゴシック" charset="-128"/>
                        </a:rPr>
                        <a:t>Faster and much more simplified claims process; less secrecy</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8"/>
                  </a:ext>
                </a:extLst>
              </a:tr>
              <a:tr h="274638">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200" b="1" i="0" u="none" strike="noStrike" cap="none" normalizeH="0" baseline="0">
                          <a:ln>
                            <a:noFill/>
                          </a:ln>
                          <a:solidFill>
                            <a:srgbClr val="003399"/>
                          </a:solidFill>
                          <a:effectLst/>
                          <a:latin typeface="Arial" charset="0"/>
                          <a:ea typeface="ＭＳ Ｐゴシック" charset="-128"/>
                        </a:rPr>
                        <a:t>9. Transparency</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200" b="0" i="0" u="none" strike="noStrike" cap="none" normalizeH="0" baseline="0" dirty="0">
                          <a:ln>
                            <a:noFill/>
                          </a:ln>
                          <a:solidFill>
                            <a:srgbClr val="003399"/>
                          </a:solidFill>
                          <a:effectLst/>
                          <a:latin typeface="Arial" charset="0"/>
                          <a:ea typeface="ＭＳ Ｐゴシック" charset="-128"/>
                        </a:rPr>
                        <a:t>The trend to fuller information disclosure in government (i.e. less secrecy)</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0"/>
                  </a:ext>
                </a:extLst>
              </a:tr>
              <a:tr h="274638">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200" b="1" i="0" u="none" strike="noStrike" cap="none" normalizeH="0" baseline="0">
                          <a:ln>
                            <a:noFill/>
                          </a:ln>
                          <a:solidFill>
                            <a:srgbClr val="003399"/>
                          </a:solidFill>
                          <a:effectLst/>
                          <a:latin typeface="Arial" charset="0"/>
                          <a:ea typeface="ＭＳ Ｐゴシック" charset="-128"/>
                        </a:rPr>
                        <a:t>10. E-Commerce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200" b="0" i="0" u="none" strike="noStrike" cap="none" normalizeH="0" baseline="0" dirty="0">
                          <a:ln>
                            <a:noFill/>
                          </a:ln>
                          <a:solidFill>
                            <a:srgbClr val="003399"/>
                          </a:solidFill>
                          <a:effectLst/>
                          <a:latin typeface="Arial" charset="0"/>
                          <a:ea typeface="ＭＳ Ｐゴシック" charset="-128"/>
                        </a:rPr>
                        <a:t>Much more online accessibility by consumers, new homebuyers and builders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1"/>
                  </a:ext>
                </a:extLst>
              </a:tr>
              <a:tr h="274638">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200" b="1" i="0" u="none" strike="noStrike" cap="none" normalizeH="0" baseline="0">
                          <a:ln>
                            <a:noFill/>
                          </a:ln>
                          <a:solidFill>
                            <a:srgbClr val="003399"/>
                          </a:solidFill>
                          <a:effectLst/>
                          <a:latin typeface="Arial" charset="0"/>
                          <a:ea typeface="ＭＳ Ｐゴシック" charset="-128"/>
                        </a:rPr>
                        <a:t>11. The Media</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200" b="0" i="0" u="none" strike="noStrike" cap="none" normalizeH="0" baseline="0" dirty="0">
                          <a:ln>
                            <a:noFill/>
                          </a:ln>
                          <a:solidFill>
                            <a:srgbClr val="003399"/>
                          </a:solidFill>
                          <a:effectLst/>
                          <a:latin typeface="Arial" charset="0"/>
                          <a:ea typeface="ＭＳ Ｐゴシック" charset="-128"/>
                        </a:rPr>
                        <a:t>Print / T.V./ Radio and social media reporting on Tarion</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2"/>
                  </a:ext>
                </a:extLst>
              </a:tr>
              <a:tr h="274638">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200" b="1" i="0" u="none" strike="noStrike" cap="none" normalizeH="0" baseline="0">
                          <a:ln>
                            <a:noFill/>
                          </a:ln>
                          <a:solidFill>
                            <a:srgbClr val="003399"/>
                          </a:solidFill>
                          <a:effectLst/>
                          <a:latin typeface="Arial" charset="0"/>
                          <a:ea typeface="ＭＳ Ｐゴシック" charset="-128"/>
                        </a:rPr>
                        <a:t>12. BC New Home Warranty Program</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200" b="0" i="0" u="none" strike="noStrike" cap="none" normalizeH="0" baseline="0">
                          <a:ln>
                            <a:noFill/>
                          </a:ln>
                          <a:solidFill>
                            <a:srgbClr val="003399"/>
                          </a:solidFill>
                          <a:effectLst/>
                          <a:latin typeface="Arial" charset="0"/>
                          <a:ea typeface="ＭＳ Ｐゴシック" charset="-128"/>
                        </a:rPr>
                        <a:t>The regulatory and warranty scheme now in place in BC</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4"/>
                  </a:ext>
                </a:extLst>
              </a:tr>
              <a:tr h="274638">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200" b="1" i="0" u="none" strike="noStrike" cap="none" normalizeH="0" baseline="0">
                          <a:ln>
                            <a:noFill/>
                          </a:ln>
                          <a:solidFill>
                            <a:srgbClr val="003399"/>
                          </a:solidFill>
                          <a:effectLst/>
                          <a:latin typeface="Arial" charset="0"/>
                          <a:ea typeface="ＭＳ Ｐゴシック" charset="-128"/>
                        </a:rPr>
                        <a:t>13. Insurance Industry Risk Practices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200" b="0" i="0" u="none" strike="noStrike" cap="none" normalizeH="0" baseline="0">
                          <a:ln>
                            <a:noFill/>
                          </a:ln>
                          <a:solidFill>
                            <a:srgbClr val="003399"/>
                          </a:solidFill>
                          <a:effectLst/>
                          <a:latin typeface="Arial" charset="0"/>
                          <a:ea typeface="ＭＳ Ｐゴシック" charset="-128"/>
                        </a:rPr>
                        <a:t>Pricing and use of security in the management of insured risk</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5"/>
                  </a:ext>
                </a:extLst>
              </a:tr>
              <a:tr h="274638">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200" b="1" i="0" u="none" strike="noStrike" cap="none" normalizeH="0" baseline="0">
                          <a:ln>
                            <a:noFill/>
                          </a:ln>
                          <a:solidFill>
                            <a:srgbClr val="003399"/>
                          </a:solidFill>
                          <a:effectLst/>
                          <a:latin typeface="Arial" charset="0"/>
                          <a:ea typeface="ＭＳ Ｐゴシック" charset="-128"/>
                        </a:rPr>
                        <a:t>14. Financial Regulatory Requirements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200" b="0" i="0" u="none" strike="noStrike" cap="none" normalizeH="0" baseline="0">
                          <a:ln>
                            <a:noFill/>
                          </a:ln>
                          <a:solidFill>
                            <a:srgbClr val="003399"/>
                          </a:solidFill>
                          <a:effectLst/>
                          <a:latin typeface="Arial" charset="0"/>
                          <a:ea typeface="ＭＳ Ｐゴシック" charset="-128"/>
                        </a:rPr>
                        <a:t>Capital and reporting requirements imposed on Ontario insurers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6"/>
                  </a:ext>
                </a:extLst>
              </a:tr>
              <a:tr h="274638">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200" b="1" i="0" u="none" strike="noStrike" cap="none" normalizeH="0" baseline="0">
                          <a:ln>
                            <a:noFill/>
                          </a:ln>
                          <a:solidFill>
                            <a:srgbClr val="003399"/>
                          </a:solidFill>
                          <a:effectLst/>
                          <a:latin typeface="Arial" charset="0"/>
                          <a:ea typeface="ＭＳ Ｐゴシック" charset="-128"/>
                        </a:rPr>
                        <a:t>15. Construction Practices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200" b="0" i="0" u="none" strike="noStrike" cap="none" normalizeH="0" baseline="0" dirty="0">
                          <a:ln>
                            <a:noFill/>
                          </a:ln>
                          <a:solidFill>
                            <a:srgbClr val="003399"/>
                          </a:solidFill>
                          <a:effectLst/>
                          <a:latin typeface="Arial" charset="0"/>
                          <a:ea typeface="ＭＳ Ｐゴシック" charset="-128"/>
                        </a:rPr>
                        <a:t>Materials, practices, &amp; products being used by Ontario builders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7"/>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20B6B688-B19E-0048-BF9C-3B709D495CAE}"/>
              </a:ext>
            </a:extLst>
          </p:cNvPr>
          <p:cNvSpPr>
            <a:spLocks noGrp="1" noChangeArrowheads="1"/>
          </p:cNvSpPr>
          <p:nvPr>
            <p:ph type="title" idx="4294967295"/>
          </p:nvPr>
        </p:nvSpPr>
        <p:spPr/>
        <p:txBody>
          <a:bodyPr/>
          <a:lstStyle/>
          <a:p>
            <a:pPr eaLnBrk="1" hangingPunct="1"/>
            <a:r>
              <a:rPr lang="en-US" altLang="en-US">
                <a:ea typeface="ＭＳ Ｐゴシック" panose="020B0600070205080204" pitchFamily="34" charset="-128"/>
              </a:rPr>
              <a:t>Nominal Group Factors Ranking</a:t>
            </a:r>
          </a:p>
        </p:txBody>
      </p:sp>
      <p:graphicFrame>
        <p:nvGraphicFramePr>
          <p:cNvPr id="244858" name="Group 122">
            <a:extLst>
              <a:ext uri="{FF2B5EF4-FFF2-40B4-BE49-F238E27FC236}">
                <a16:creationId xmlns:a16="http://schemas.microsoft.com/office/drawing/2014/main" id="{26E0312A-0AAD-104D-B86C-714532986C9E}"/>
              </a:ext>
            </a:extLst>
          </p:cNvPr>
          <p:cNvGraphicFramePr>
            <a:graphicFrameLocks noGrp="1"/>
          </p:cNvGraphicFramePr>
          <p:nvPr>
            <p:extLst>
              <p:ext uri="{D42A27DB-BD31-4B8C-83A1-F6EECF244321}">
                <p14:modId xmlns:p14="http://schemas.microsoft.com/office/powerpoint/2010/main" val="365940009"/>
              </p:ext>
            </p:extLst>
          </p:nvPr>
        </p:nvGraphicFramePr>
        <p:xfrm>
          <a:off x="251520" y="908720"/>
          <a:ext cx="8497887" cy="5046665"/>
        </p:xfrm>
        <a:graphic>
          <a:graphicData uri="http://schemas.openxmlformats.org/drawingml/2006/table">
            <a:tbl>
              <a:tblPr/>
              <a:tblGrid>
                <a:gridCol w="1655762">
                  <a:extLst>
                    <a:ext uri="{9D8B030D-6E8A-4147-A177-3AD203B41FA5}">
                      <a16:colId xmlns:a16="http://schemas.microsoft.com/office/drawing/2014/main" val="20000"/>
                    </a:ext>
                  </a:extLst>
                </a:gridCol>
                <a:gridCol w="6842125">
                  <a:extLst>
                    <a:ext uri="{9D8B030D-6E8A-4147-A177-3AD203B41FA5}">
                      <a16:colId xmlns:a16="http://schemas.microsoft.com/office/drawing/2014/main" val="20001"/>
                    </a:ext>
                  </a:extLst>
                </a:gridCol>
              </a:tblGrid>
              <a:tr h="920553">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600" b="1" i="0" u="none" strike="noStrike" cap="none" normalizeH="0" baseline="0" dirty="0">
                          <a:ln>
                            <a:noFill/>
                          </a:ln>
                          <a:solidFill>
                            <a:srgbClr val="003399"/>
                          </a:solidFill>
                          <a:effectLst/>
                          <a:latin typeface="Arial" charset="0"/>
                          <a:ea typeface="ＭＳ Ｐゴシック" charset="-128"/>
                        </a:rPr>
                        <a:t>Your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600" b="1" i="0" u="none" strike="noStrike" cap="none" normalizeH="0" baseline="0" dirty="0">
                          <a:ln>
                            <a:noFill/>
                          </a:ln>
                          <a:solidFill>
                            <a:srgbClr val="003399"/>
                          </a:solidFill>
                          <a:effectLst/>
                          <a:latin typeface="Arial" charset="0"/>
                          <a:ea typeface="ＭＳ Ｐゴシック" charset="-128"/>
                        </a:rPr>
                        <a:t>Ranking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600" b="1" i="0" u="none" strike="noStrike" cap="none" normalizeH="0" baseline="0" dirty="0">
                          <a:ln>
                            <a:noFill/>
                          </a:ln>
                          <a:solidFill>
                            <a:srgbClr val="003399"/>
                          </a:solidFill>
                          <a:effectLst/>
                          <a:latin typeface="Arial" charset="0"/>
                          <a:ea typeface="ＭＳ Ｐゴシック" charset="-128"/>
                        </a:rPr>
                        <a:t>of Factor</a:t>
                      </a:r>
                    </a:p>
                  </a:txBody>
                  <a:tcPr marL="91456" marR="91456" marT="45713" marB="457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600" b="1" i="0" u="none" strike="noStrike" cap="none" normalizeH="0" baseline="0" dirty="0">
                          <a:ln>
                            <a:noFill/>
                          </a:ln>
                          <a:solidFill>
                            <a:srgbClr val="003399"/>
                          </a:solidFill>
                          <a:effectLst/>
                          <a:latin typeface="Arial" charset="0"/>
                          <a:ea typeface="ＭＳ Ｐゴシック" charset="-128"/>
                        </a:rPr>
                        <a:t>Factor Name or # as shown on list of External Factors Identified</a:t>
                      </a:r>
                    </a:p>
                  </a:txBody>
                  <a:tcPr marL="91456" marR="91456"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411183">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2000" b="0" i="0" u="none" strike="noStrike" cap="none" normalizeH="0" baseline="0" dirty="0">
                          <a:ln>
                            <a:noFill/>
                          </a:ln>
                          <a:solidFill>
                            <a:srgbClr val="003399"/>
                          </a:solidFill>
                          <a:effectLst/>
                          <a:latin typeface="Arial" charset="0"/>
                          <a:ea typeface="ＭＳ Ｐゴシック" charset="-128"/>
                        </a:rPr>
                        <a:t>Your #1</a:t>
                      </a:r>
                    </a:p>
                  </a:txBody>
                  <a:tcPr marL="91456" marR="91456" marT="45713" marB="457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x-none" altLang="x-none" sz="2000" b="0" i="0" u="none" strike="noStrike" cap="none" normalizeH="0" baseline="0">
                        <a:ln>
                          <a:noFill/>
                        </a:ln>
                        <a:solidFill>
                          <a:srgbClr val="003399"/>
                        </a:solidFill>
                        <a:effectLst/>
                        <a:latin typeface="Arial" charset="0"/>
                        <a:ea typeface="ＭＳ Ｐゴシック" charset="-128"/>
                      </a:endParaRPr>
                    </a:p>
                  </a:txBody>
                  <a:tcPr marL="91456" marR="91456"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412770">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2000" b="0" i="0" u="none" strike="noStrike" cap="none" normalizeH="0" baseline="0" dirty="0">
                          <a:ln>
                            <a:noFill/>
                          </a:ln>
                          <a:solidFill>
                            <a:srgbClr val="003399"/>
                          </a:solidFill>
                          <a:effectLst/>
                          <a:latin typeface="Arial" charset="0"/>
                          <a:ea typeface="ＭＳ Ｐゴシック" charset="-128"/>
                        </a:rPr>
                        <a:t>Your #2</a:t>
                      </a:r>
                    </a:p>
                  </a:txBody>
                  <a:tcPr marL="91456" marR="91456" marT="45713" marB="457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x-none" altLang="x-none" sz="2000" b="0" i="0" u="none" strike="noStrike" cap="none" normalizeH="0" baseline="0">
                        <a:ln>
                          <a:noFill/>
                        </a:ln>
                        <a:solidFill>
                          <a:srgbClr val="003399"/>
                        </a:solidFill>
                        <a:effectLst/>
                        <a:latin typeface="Arial" charset="0"/>
                        <a:ea typeface="ＭＳ Ｐゴシック" charset="-128"/>
                      </a:endParaRPr>
                    </a:p>
                  </a:txBody>
                  <a:tcPr marL="91456" marR="91456"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422293">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2000" b="0" i="0" u="none" strike="noStrike" cap="none" normalizeH="0" baseline="0" dirty="0">
                          <a:ln>
                            <a:noFill/>
                          </a:ln>
                          <a:solidFill>
                            <a:srgbClr val="003399"/>
                          </a:solidFill>
                          <a:effectLst/>
                          <a:latin typeface="Arial" charset="0"/>
                          <a:ea typeface="ＭＳ Ｐゴシック" charset="-128"/>
                        </a:rPr>
                        <a:t>Your #3</a:t>
                      </a:r>
                    </a:p>
                  </a:txBody>
                  <a:tcPr marL="91456" marR="91456" marT="45713" marB="457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x-none" altLang="x-none" sz="2000" b="0" i="0" u="none" strike="noStrike" cap="none" normalizeH="0" baseline="0">
                        <a:ln>
                          <a:noFill/>
                        </a:ln>
                        <a:solidFill>
                          <a:srgbClr val="003399"/>
                        </a:solidFill>
                        <a:effectLst/>
                        <a:latin typeface="Arial" charset="0"/>
                        <a:ea typeface="ＭＳ Ｐゴシック" charset="-128"/>
                      </a:endParaRPr>
                    </a:p>
                  </a:txBody>
                  <a:tcPr marL="91456" marR="91456"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411183">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2000" b="0" i="0" u="none" strike="noStrike" cap="none" normalizeH="0" baseline="0" dirty="0">
                          <a:ln>
                            <a:noFill/>
                          </a:ln>
                          <a:solidFill>
                            <a:srgbClr val="003399"/>
                          </a:solidFill>
                          <a:effectLst/>
                          <a:latin typeface="Arial" charset="0"/>
                          <a:ea typeface="ＭＳ Ｐゴシック" charset="-128"/>
                        </a:rPr>
                        <a:t>4</a:t>
                      </a:r>
                    </a:p>
                  </a:txBody>
                  <a:tcPr marL="91456" marR="91456" marT="45713" marB="457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x-none" altLang="x-none" sz="2000" b="0" i="0" u="none" strike="noStrike" cap="none" normalizeH="0" baseline="0">
                        <a:ln>
                          <a:noFill/>
                        </a:ln>
                        <a:solidFill>
                          <a:srgbClr val="003399"/>
                        </a:solidFill>
                        <a:effectLst/>
                        <a:latin typeface="Arial" charset="0"/>
                        <a:ea typeface="ＭＳ Ｐゴシック" charset="-128"/>
                      </a:endParaRPr>
                    </a:p>
                  </a:txBody>
                  <a:tcPr marL="91456" marR="91456"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411183">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2000" b="0" i="0" u="none" strike="noStrike" cap="none" normalizeH="0" baseline="0" dirty="0">
                          <a:ln>
                            <a:noFill/>
                          </a:ln>
                          <a:solidFill>
                            <a:srgbClr val="003399"/>
                          </a:solidFill>
                          <a:effectLst/>
                          <a:latin typeface="Arial" charset="0"/>
                          <a:ea typeface="ＭＳ Ｐゴシック" charset="-128"/>
                        </a:rPr>
                        <a:t>5</a:t>
                      </a:r>
                    </a:p>
                  </a:txBody>
                  <a:tcPr marL="91456" marR="91456" marT="45713" marB="457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x-none" altLang="x-none" sz="2000" b="0" i="0" u="none" strike="noStrike" cap="none" normalizeH="0" baseline="0">
                        <a:ln>
                          <a:noFill/>
                        </a:ln>
                        <a:solidFill>
                          <a:srgbClr val="003399"/>
                        </a:solidFill>
                        <a:effectLst/>
                        <a:latin typeface="Arial" charset="0"/>
                        <a:ea typeface="ＭＳ Ｐゴシック" charset="-128"/>
                      </a:endParaRPr>
                    </a:p>
                  </a:txBody>
                  <a:tcPr marL="91456" marR="91456"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412770">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2000" b="0" i="0" u="none" strike="noStrike" cap="none" normalizeH="0" baseline="0" dirty="0">
                          <a:ln>
                            <a:noFill/>
                          </a:ln>
                          <a:solidFill>
                            <a:srgbClr val="003399"/>
                          </a:solidFill>
                          <a:effectLst/>
                          <a:latin typeface="Arial" charset="0"/>
                          <a:ea typeface="ＭＳ Ｐゴシック" charset="-128"/>
                        </a:rPr>
                        <a:t>6</a:t>
                      </a:r>
                    </a:p>
                  </a:txBody>
                  <a:tcPr marL="91456" marR="91456" marT="45713" marB="457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x-none" altLang="x-none" sz="2000" b="0" i="0" u="none" strike="noStrike" cap="none" normalizeH="0" baseline="0">
                        <a:ln>
                          <a:noFill/>
                        </a:ln>
                        <a:solidFill>
                          <a:srgbClr val="003399"/>
                        </a:solidFill>
                        <a:effectLst/>
                        <a:latin typeface="Arial" charset="0"/>
                        <a:ea typeface="ＭＳ Ｐゴシック" charset="-128"/>
                      </a:endParaRPr>
                    </a:p>
                  </a:txBody>
                  <a:tcPr marL="91456" marR="91456"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409594">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2000" b="0" i="0" u="none" strike="noStrike" cap="none" normalizeH="0" baseline="0" dirty="0">
                          <a:ln>
                            <a:noFill/>
                          </a:ln>
                          <a:solidFill>
                            <a:srgbClr val="003399"/>
                          </a:solidFill>
                          <a:effectLst/>
                          <a:latin typeface="Arial" charset="0"/>
                          <a:ea typeface="ＭＳ Ｐゴシック" charset="-128"/>
                        </a:rPr>
                        <a:t>7</a:t>
                      </a:r>
                    </a:p>
                  </a:txBody>
                  <a:tcPr marL="91456" marR="91456" marT="45713" marB="457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x-none" altLang="x-none" sz="2000" b="0" i="0" u="none" strike="noStrike" cap="none" normalizeH="0" baseline="0">
                        <a:ln>
                          <a:noFill/>
                        </a:ln>
                        <a:solidFill>
                          <a:srgbClr val="003399"/>
                        </a:solidFill>
                        <a:effectLst/>
                        <a:latin typeface="Arial" charset="0"/>
                        <a:ea typeface="ＭＳ Ｐゴシック" charset="-128"/>
                      </a:endParaRPr>
                    </a:p>
                  </a:txBody>
                  <a:tcPr marL="91456" marR="91456"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r h="412770">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2000" b="0" i="0" u="none" strike="noStrike" cap="none" normalizeH="0" baseline="0" dirty="0">
                          <a:ln>
                            <a:noFill/>
                          </a:ln>
                          <a:solidFill>
                            <a:srgbClr val="003399"/>
                          </a:solidFill>
                          <a:effectLst/>
                          <a:latin typeface="Arial" charset="0"/>
                          <a:ea typeface="ＭＳ Ｐゴシック" charset="-128"/>
                        </a:rPr>
                        <a:t>8</a:t>
                      </a:r>
                    </a:p>
                  </a:txBody>
                  <a:tcPr marL="91456" marR="91456" marT="45713" marB="457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x-none" altLang="x-none" sz="2000" b="0" i="0" u="none" strike="noStrike" cap="none" normalizeH="0" baseline="0">
                        <a:ln>
                          <a:noFill/>
                        </a:ln>
                        <a:solidFill>
                          <a:srgbClr val="003399"/>
                        </a:solidFill>
                        <a:effectLst/>
                        <a:latin typeface="Arial" charset="0"/>
                        <a:ea typeface="ＭＳ Ｐゴシック" charset="-128"/>
                      </a:endParaRPr>
                    </a:p>
                  </a:txBody>
                  <a:tcPr marL="91456" marR="91456"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8"/>
                  </a:ext>
                </a:extLst>
              </a:tr>
              <a:tr h="411183">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2000" b="0" i="0" u="none" strike="noStrike" cap="none" normalizeH="0" baseline="0" dirty="0">
                          <a:ln>
                            <a:noFill/>
                          </a:ln>
                          <a:solidFill>
                            <a:srgbClr val="003399"/>
                          </a:solidFill>
                          <a:effectLst/>
                          <a:latin typeface="Arial" charset="0"/>
                          <a:ea typeface="ＭＳ Ｐゴシック" charset="-128"/>
                        </a:rPr>
                        <a:t>9</a:t>
                      </a:r>
                    </a:p>
                  </a:txBody>
                  <a:tcPr marL="91456" marR="91456" marT="45713" marB="457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x-none" altLang="x-none" sz="2000" b="0" i="0" u="none" strike="noStrike" cap="none" normalizeH="0" baseline="0">
                        <a:ln>
                          <a:noFill/>
                        </a:ln>
                        <a:solidFill>
                          <a:srgbClr val="003399"/>
                        </a:solidFill>
                        <a:effectLst/>
                        <a:latin typeface="Arial" charset="0"/>
                        <a:ea typeface="ＭＳ Ｐゴシック" charset="-128"/>
                      </a:endParaRPr>
                    </a:p>
                  </a:txBody>
                  <a:tcPr marL="91456" marR="91456"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9"/>
                  </a:ext>
                </a:extLst>
              </a:tr>
              <a:tr h="411183">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2000" b="0" i="0" u="none" strike="noStrike" cap="none" normalizeH="0" baseline="0" dirty="0">
                          <a:ln>
                            <a:noFill/>
                          </a:ln>
                          <a:solidFill>
                            <a:srgbClr val="003399"/>
                          </a:solidFill>
                          <a:effectLst/>
                          <a:latin typeface="Arial" charset="0"/>
                          <a:ea typeface="ＭＳ Ｐゴシック" charset="-128"/>
                        </a:rPr>
                        <a:t>10</a:t>
                      </a:r>
                    </a:p>
                  </a:txBody>
                  <a:tcPr marL="91456" marR="91456" marT="45713" marB="457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x-none" altLang="x-none" sz="2000" b="0" i="0" u="none" strike="noStrike" cap="none" normalizeH="0" baseline="0">
                        <a:ln>
                          <a:noFill/>
                        </a:ln>
                        <a:solidFill>
                          <a:srgbClr val="003399"/>
                        </a:solidFill>
                        <a:effectLst/>
                        <a:latin typeface="Arial" charset="0"/>
                        <a:ea typeface="ＭＳ Ｐゴシック" charset="-128"/>
                      </a:endParaRPr>
                    </a:p>
                  </a:txBody>
                  <a:tcPr marL="91456" marR="91456"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C9AF37BD-958C-FC4A-8C9C-AD5975B1AEA9}"/>
              </a:ext>
            </a:extLst>
          </p:cNvPr>
          <p:cNvSpPr>
            <a:spLocks noGrp="1" noChangeArrowheads="1"/>
          </p:cNvSpPr>
          <p:nvPr>
            <p:ph type="title" idx="4294967295"/>
          </p:nvPr>
        </p:nvSpPr>
        <p:spPr/>
        <p:txBody>
          <a:bodyPr/>
          <a:lstStyle/>
          <a:p>
            <a:pPr eaLnBrk="1" hangingPunct="1"/>
            <a:r>
              <a:rPr lang="en-US" altLang="en-US">
                <a:ea typeface="ＭＳ Ｐゴシック" panose="020B0600070205080204" pitchFamily="34" charset="-128"/>
              </a:rPr>
              <a:t>Factors Scoring</a:t>
            </a:r>
          </a:p>
        </p:txBody>
      </p:sp>
      <p:graphicFrame>
        <p:nvGraphicFramePr>
          <p:cNvPr id="8" name="Table 7">
            <a:extLst>
              <a:ext uri="{FF2B5EF4-FFF2-40B4-BE49-F238E27FC236}">
                <a16:creationId xmlns:a16="http://schemas.microsoft.com/office/drawing/2014/main" id="{8E712DC5-2712-BB47-B542-5B98D0C6F58B}"/>
              </a:ext>
            </a:extLst>
          </p:cNvPr>
          <p:cNvGraphicFramePr>
            <a:graphicFrameLocks noGrp="1"/>
          </p:cNvGraphicFramePr>
          <p:nvPr>
            <p:extLst>
              <p:ext uri="{D42A27DB-BD31-4B8C-83A1-F6EECF244321}">
                <p14:modId xmlns:p14="http://schemas.microsoft.com/office/powerpoint/2010/main" val="4211590278"/>
              </p:ext>
            </p:extLst>
          </p:nvPr>
        </p:nvGraphicFramePr>
        <p:xfrm>
          <a:off x="395536" y="1586458"/>
          <a:ext cx="8258175" cy="3714750"/>
        </p:xfrm>
        <a:graphic>
          <a:graphicData uri="http://schemas.openxmlformats.org/drawingml/2006/table">
            <a:tbl>
              <a:tblPr/>
              <a:tblGrid>
                <a:gridCol w="467995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735013">
                  <a:extLst>
                    <a:ext uri="{9D8B030D-6E8A-4147-A177-3AD203B41FA5}">
                      <a16:colId xmlns:a16="http://schemas.microsoft.com/office/drawing/2014/main" val="20004"/>
                    </a:ext>
                  </a:extLst>
                </a:gridCol>
                <a:gridCol w="785812">
                  <a:extLst>
                    <a:ext uri="{9D8B030D-6E8A-4147-A177-3AD203B41FA5}">
                      <a16:colId xmlns:a16="http://schemas.microsoft.com/office/drawing/2014/main" val="20005"/>
                    </a:ext>
                  </a:extLst>
                </a:gridCol>
              </a:tblGrid>
              <a:tr h="371475">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x-none" sz="1600" b="1" i="0" u="none" strike="noStrike" cap="none" normalizeH="0" baseline="0" dirty="0">
                          <a:ln>
                            <a:noFill/>
                          </a:ln>
                          <a:solidFill>
                            <a:srgbClr val="003399"/>
                          </a:solidFill>
                          <a:effectLst/>
                          <a:latin typeface="Arial" charset="0"/>
                          <a:ea typeface="ＭＳ Ｐゴシック" charset="-128"/>
                        </a:rPr>
                        <a:t>The Factors</a:t>
                      </a:r>
                    </a:p>
                  </a:txBody>
                  <a:tcPr marL="91434" marR="914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x-none" sz="1600" b="1" i="0" u="none" strike="noStrike" cap="none" normalizeH="0" baseline="0" dirty="0">
                          <a:ln>
                            <a:noFill/>
                          </a:ln>
                          <a:solidFill>
                            <a:srgbClr val="003399"/>
                          </a:solidFill>
                          <a:effectLst/>
                          <a:latin typeface="Arial" charset="0"/>
                          <a:ea typeface="ＭＳ Ｐゴシック" charset="-128"/>
                        </a:rPr>
                        <a:t>X10</a:t>
                      </a:r>
                    </a:p>
                  </a:txBody>
                  <a:tcPr marL="91434" marR="914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x-none" sz="1600" b="1" i="0" u="none" strike="noStrike" cap="none" normalizeH="0" baseline="0" dirty="0">
                          <a:ln>
                            <a:noFill/>
                          </a:ln>
                          <a:solidFill>
                            <a:srgbClr val="003399"/>
                          </a:solidFill>
                          <a:effectLst/>
                          <a:latin typeface="Arial" charset="0"/>
                          <a:ea typeface="ＭＳ Ｐゴシック" charset="-128"/>
                        </a:rPr>
                        <a:t>X9</a:t>
                      </a:r>
                    </a:p>
                  </a:txBody>
                  <a:tcPr marL="91434" marR="914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x-none" sz="1600" b="1" i="0" u="none" strike="noStrike" cap="none" normalizeH="0" baseline="0" dirty="0">
                          <a:ln>
                            <a:noFill/>
                          </a:ln>
                          <a:solidFill>
                            <a:srgbClr val="003399"/>
                          </a:solidFill>
                          <a:effectLst/>
                          <a:latin typeface="Arial" charset="0"/>
                          <a:ea typeface="ＭＳ Ｐゴシック" charset="-128"/>
                        </a:rPr>
                        <a:t>X8</a:t>
                      </a:r>
                    </a:p>
                  </a:txBody>
                  <a:tcPr marL="91434" marR="914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x-none" sz="1600" b="1" i="0" u="none" strike="noStrike" cap="none" normalizeH="0" baseline="0" dirty="0">
                          <a:ln>
                            <a:noFill/>
                          </a:ln>
                          <a:solidFill>
                            <a:srgbClr val="003399"/>
                          </a:solidFill>
                          <a:effectLst/>
                          <a:latin typeface="Arial" charset="0"/>
                          <a:ea typeface="ＭＳ Ｐゴシック" charset="-128"/>
                        </a:rPr>
                        <a:t>Total</a:t>
                      </a:r>
                    </a:p>
                  </a:txBody>
                  <a:tcPr marL="91434" marR="914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x-none" sz="1600" b="1" i="0" u="none" strike="noStrike" cap="none" normalizeH="0" baseline="0" dirty="0">
                          <a:ln>
                            <a:noFill/>
                          </a:ln>
                          <a:solidFill>
                            <a:srgbClr val="003399"/>
                          </a:solidFill>
                          <a:effectLst/>
                          <a:latin typeface="Arial" charset="0"/>
                          <a:ea typeface="ＭＳ Ｐゴシック" charset="-128"/>
                        </a:rPr>
                        <a:t>Rank</a:t>
                      </a:r>
                    </a:p>
                  </a:txBody>
                  <a:tcPr marL="91434" marR="914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71475">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altLang="x-none" sz="1400" b="0" i="0" u="none" strike="noStrike" cap="none" normalizeH="0" baseline="0" dirty="0">
                        <a:ln>
                          <a:noFill/>
                        </a:ln>
                        <a:solidFill>
                          <a:srgbClr val="003399"/>
                        </a:solidFill>
                        <a:effectLst/>
                        <a:latin typeface="Arial" charset="0"/>
                        <a:ea typeface="ＭＳ Ｐゴシック" charset="-128"/>
                      </a:endParaRPr>
                    </a:p>
                  </a:txBody>
                  <a:tcPr marL="91434" marR="914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800" b="0" i="0" u="none" strike="noStrike" cap="none" normalizeH="0" baseline="0">
                        <a:ln>
                          <a:noFill/>
                        </a:ln>
                        <a:solidFill>
                          <a:srgbClr val="0033CC"/>
                        </a:solidFill>
                        <a:effectLst/>
                        <a:latin typeface="Arial" charset="0"/>
                        <a:ea typeface="ＭＳ Ｐゴシック" charset="-128"/>
                      </a:endParaRPr>
                    </a:p>
                  </a:txBody>
                  <a:tcPr marL="91434" marR="914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800" b="0" i="0" u="none" strike="noStrike" cap="none" normalizeH="0" baseline="0">
                        <a:ln>
                          <a:noFill/>
                        </a:ln>
                        <a:solidFill>
                          <a:srgbClr val="0033CC"/>
                        </a:solidFill>
                        <a:effectLst/>
                        <a:latin typeface="Arial" charset="0"/>
                        <a:ea typeface="ＭＳ Ｐゴシック" charset="-128"/>
                      </a:endParaRPr>
                    </a:p>
                  </a:txBody>
                  <a:tcPr marL="91434" marR="914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800" b="0" i="0" u="none" strike="noStrike" cap="none" normalizeH="0" baseline="0">
                        <a:ln>
                          <a:noFill/>
                        </a:ln>
                        <a:solidFill>
                          <a:srgbClr val="0033CC"/>
                        </a:solidFill>
                        <a:effectLst/>
                        <a:latin typeface="Arial" charset="0"/>
                        <a:ea typeface="ＭＳ Ｐゴシック" charset="-128"/>
                      </a:endParaRPr>
                    </a:p>
                  </a:txBody>
                  <a:tcPr marL="91434" marR="914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altLang="x-none" sz="1800" b="0" i="0" u="none" strike="noStrike" cap="none" normalizeH="0" baseline="0" dirty="0">
                        <a:ln>
                          <a:noFill/>
                        </a:ln>
                        <a:solidFill>
                          <a:srgbClr val="0033CC"/>
                        </a:solidFill>
                        <a:effectLst/>
                        <a:latin typeface="Arial" charset="0"/>
                        <a:ea typeface="ＭＳ Ｐゴシック" charset="-128"/>
                      </a:endParaRPr>
                    </a:p>
                  </a:txBody>
                  <a:tcPr marL="91434" marR="914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altLang="x-none" sz="1800" b="0" i="0" u="none" strike="noStrike" cap="none" normalizeH="0" baseline="0" dirty="0">
                        <a:ln>
                          <a:noFill/>
                        </a:ln>
                        <a:solidFill>
                          <a:srgbClr val="0033CC"/>
                        </a:solidFill>
                        <a:effectLst/>
                        <a:latin typeface="Arial" charset="0"/>
                        <a:ea typeface="ＭＳ Ｐゴシック" charset="-128"/>
                      </a:endParaRPr>
                    </a:p>
                  </a:txBody>
                  <a:tcPr marL="91434" marR="914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71475">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altLang="x-none" sz="1400" b="0" i="0" u="none" strike="noStrike" cap="none" normalizeH="0" baseline="0" dirty="0">
                        <a:ln>
                          <a:noFill/>
                        </a:ln>
                        <a:solidFill>
                          <a:srgbClr val="003399"/>
                        </a:solidFill>
                        <a:effectLst/>
                        <a:latin typeface="Arial" charset="0"/>
                        <a:ea typeface="ＭＳ Ｐゴシック" charset="-128"/>
                      </a:endParaRPr>
                    </a:p>
                  </a:txBody>
                  <a:tcPr marL="91434" marR="914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altLang="x-none" sz="1400" b="0" i="0" u="none" strike="noStrike" cap="none" normalizeH="0" baseline="0" dirty="0">
                        <a:ln>
                          <a:noFill/>
                        </a:ln>
                        <a:solidFill>
                          <a:srgbClr val="003399"/>
                        </a:solidFill>
                        <a:effectLst/>
                        <a:latin typeface="Arial" charset="0"/>
                        <a:ea typeface="ＭＳ Ｐゴシック" charset="-128"/>
                      </a:endParaRPr>
                    </a:p>
                  </a:txBody>
                  <a:tcPr marL="91434" marR="914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altLang="x-none" sz="1400" b="0" i="0" u="none" strike="noStrike" cap="none" normalizeH="0" baseline="0" dirty="0">
                        <a:ln>
                          <a:noFill/>
                        </a:ln>
                        <a:solidFill>
                          <a:srgbClr val="003399"/>
                        </a:solidFill>
                        <a:effectLst/>
                        <a:latin typeface="Arial" charset="0"/>
                        <a:ea typeface="ＭＳ Ｐゴシック" charset="-128"/>
                      </a:endParaRPr>
                    </a:p>
                  </a:txBody>
                  <a:tcPr marL="91434" marR="914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altLang="x-none" sz="1400" b="0" i="0" u="none" strike="noStrike" cap="none" normalizeH="0" baseline="0" dirty="0">
                        <a:ln>
                          <a:noFill/>
                        </a:ln>
                        <a:solidFill>
                          <a:srgbClr val="003399"/>
                        </a:solidFill>
                        <a:effectLst/>
                        <a:latin typeface="Arial" charset="0"/>
                        <a:ea typeface="ＭＳ Ｐゴシック" charset="-128"/>
                      </a:endParaRPr>
                    </a:p>
                  </a:txBody>
                  <a:tcPr marL="91434" marR="914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altLang="x-none" sz="1400" b="0" i="0" u="none" strike="noStrike" cap="none" normalizeH="0" baseline="0" dirty="0">
                        <a:ln>
                          <a:noFill/>
                        </a:ln>
                        <a:solidFill>
                          <a:srgbClr val="003399"/>
                        </a:solidFill>
                        <a:effectLst/>
                        <a:latin typeface="Arial" charset="0"/>
                        <a:ea typeface="ＭＳ Ｐゴシック" charset="-128"/>
                      </a:endParaRPr>
                    </a:p>
                  </a:txBody>
                  <a:tcPr marL="91434" marR="914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altLang="x-none" sz="1400" b="0" i="0" u="none" strike="noStrike" cap="none" normalizeH="0" baseline="0" dirty="0">
                        <a:ln>
                          <a:noFill/>
                        </a:ln>
                        <a:solidFill>
                          <a:srgbClr val="003399"/>
                        </a:solidFill>
                        <a:effectLst/>
                        <a:latin typeface="Arial" charset="0"/>
                        <a:ea typeface="ＭＳ Ｐゴシック" charset="-128"/>
                      </a:endParaRPr>
                    </a:p>
                  </a:txBody>
                  <a:tcPr marL="91434" marR="914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71475">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altLang="x-none" sz="1400" b="0" i="0" u="none" strike="noStrike" cap="none" normalizeH="0" baseline="0" dirty="0">
                        <a:ln>
                          <a:noFill/>
                        </a:ln>
                        <a:solidFill>
                          <a:srgbClr val="003399"/>
                        </a:solidFill>
                        <a:effectLst/>
                        <a:latin typeface="Arial" charset="0"/>
                        <a:ea typeface="ＭＳ Ｐゴシック" charset="-128"/>
                      </a:endParaRPr>
                    </a:p>
                  </a:txBody>
                  <a:tcPr marL="91434" marR="91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altLang="x-none" sz="1400" b="0" i="0" u="none" strike="noStrike" cap="none" normalizeH="0" baseline="0" dirty="0">
                        <a:ln>
                          <a:noFill/>
                        </a:ln>
                        <a:solidFill>
                          <a:srgbClr val="003399"/>
                        </a:solidFill>
                        <a:effectLst/>
                        <a:latin typeface="Arial" charset="0"/>
                        <a:ea typeface="ＭＳ Ｐゴシック" charset="-128"/>
                      </a:endParaRPr>
                    </a:p>
                  </a:txBody>
                  <a:tcPr marL="91434" marR="91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altLang="x-none" sz="1400" b="0" i="0" u="none" strike="noStrike" cap="none" normalizeH="0" baseline="0" dirty="0">
                        <a:ln>
                          <a:noFill/>
                        </a:ln>
                        <a:solidFill>
                          <a:srgbClr val="003399"/>
                        </a:solidFill>
                        <a:effectLst/>
                        <a:latin typeface="Arial" charset="0"/>
                        <a:ea typeface="ＭＳ Ｐゴシック" charset="-128"/>
                      </a:endParaRPr>
                    </a:p>
                  </a:txBody>
                  <a:tcPr marL="91434" marR="91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altLang="x-none" sz="1400" b="0" i="0" u="none" strike="noStrike" cap="none" normalizeH="0" baseline="0" dirty="0">
                        <a:ln>
                          <a:noFill/>
                        </a:ln>
                        <a:solidFill>
                          <a:srgbClr val="003399"/>
                        </a:solidFill>
                        <a:effectLst/>
                        <a:latin typeface="Arial" charset="0"/>
                        <a:ea typeface="ＭＳ Ｐゴシック" charset="-128"/>
                      </a:endParaRPr>
                    </a:p>
                  </a:txBody>
                  <a:tcPr marL="91434" marR="91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altLang="x-none" sz="1400" b="0" i="0" u="none" strike="noStrike" cap="none" normalizeH="0" baseline="0" dirty="0">
                        <a:ln>
                          <a:noFill/>
                        </a:ln>
                        <a:solidFill>
                          <a:srgbClr val="003399"/>
                        </a:solidFill>
                        <a:effectLst/>
                        <a:latin typeface="Arial" charset="0"/>
                        <a:ea typeface="ＭＳ Ｐゴシック" charset="-128"/>
                      </a:endParaRPr>
                    </a:p>
                  </a:txBody>
                  <a:tcPr marL="91434" marR="91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altLang="x-none" sz="1400" b="0" i="0" u="none" strike="noStrike" cap="none" normalizeH="0" baseline="0" dirty="0">
                        <a:ln>
                          <a:noFill/>
                        </a:ln>
                        <a:solidFill>
                          <a:srgbClr val="003399"/>
                        </a:solidFill>
                        <a:effectLst/>
                        <a:latin typeface="Arial" charset="0"/>
                        <a:ea typeface="ＭＳ Ｐゴシック" charset="-128"/>
                      </a:endParaRPr>
                    </a:p>
                  </a:txBody>
                  <a:tcPr marL="91434" marR="91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71475">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altLang="x-none" sz="1400" b="0" i="0" u="none" strike="noStrike" cap="none" normalizeH="0" baseline="0" dirty="0">
                        <a:ln>
                          <a:noFill/>
                        </a:ln>
                        <a:solidFill>
                          <a:srgbClr val="003399"/>
                        </a:solidFill>
                        <a:effectLst/>
                        <a:latin typeface="Arial" charset="0"/>
                        <a:ea typeface="ＭＳ Ｐゴシック" charset="-128"/>
                      </a:endParaRPr>
                    </a:p>
                  </a:txBody>
                  <a:tcPr marL="91434" marR="91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altLang="x-none" sz="1400" b="0" i="0" u="none" strike="noStrike" cap="none" normalizeH="0" baseline="0" dirty="0">
                        <a:ln>
                          <a:noFill/>
                        </a:ln>
                        <a:solidFill>
                          <a:srgbClr val="003399"/>
                        </a:solidFill>
                        <a:effectLst/>
                        <a:latin typeface="Arial" charset="0"/>
                        <a:ea typeface="ＭＳ Ｐゴシック" charset="-128"/>
                      </a:endParaRPr>
                    </a:p>
                  </a:txBody>
                  <a:tcPr marL="91434" marR="91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altLang="x-none" sz="1400" b="0" i="0" u="none" strike="noStrike" cap="none" normalizeH="0" baseline="0" dirty="0">
                        <a:ln>
                          <a:noFill/>
                        </a:ln>
                        <a:solidFill>
                          <a:srgbClr val="003399"/>
                        </a:solidFill>
                        <a:effectLst/>
                        <a:latin typeface="Arial" charset="0"/>
                        <a:ea typeface="ＭＳ Ｐゴシック" charset="-128"/>
                      </a:endParaRPr>
                    </a:p>
                  </a:txBody>
                  <a:tcPr marL="91434" marR="91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altLang="x-none" sz="1400" b="0" i="0" u="none" strike="noStrike" cap="none" normalizeH="0" baseline="0" dirty="0">
                        <a:ln>
                          <a:noFill/>
                        </a:ln>
                        <a:solidFill>
                          <a:srgbClr val="003399"/>
                        </a:solidFill>
                        <a:effectLst/>
                        <a:latin typeface="Arial" charset="0"/>
                        <a:ea typeface="ＭＳ Ｐゴシック" charset="-128"/>
                      </a:endParaRPr>
                    </a:p>
                  </a:txBody>
                  <a:tcPr marL="91434" marR="91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altLang="x-none" sz="1400" b="0" i="0" u="none" strike="noStrike" cap="none" normalizeH="0" baseline="0" dirty="0">
                        <a:ln>
                          <a:noFill/>
                        </a:ln>
                        <a:solidFill>
                          <a:srgbClr val="003399"/>
                        </a:solidFill>
                        <a:effectLst/>
                        <a:latin typeface="Arial" charset="0"/>
                        <a:ea typeface="ＭＳ Ｐゴシック" charset="-128"/>
                      </a:endParaRPr>
                    </a:p>
                  </a:txBody>
                  <a:tcPr marL="91434" marR="91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altLang="x-none" sz="1400" b="0" i="0" u="none" strike="noStrike" cap="none" normalizeH="0" baseline="0" dirty="0">
                        <a:ln>
                          <a:noFill/>
                        </a:ln>
                        <a:solidFill>
                          <a:srgbClr val="003399"/>
                        </a:solidFill>
                        <a:effectLst/>
                        <a:latin typeface="Arial" charset="0"/>
                        <a:ea typeface="ＭＳ Ｐゴシック" charset="-128"/>
                      </a:endParaRPr>
                    </a:p>
                  </a:txBody>
                  <a:tcPr marL="91434" marR="91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71475">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altLang="x-none" sz="1400" b="0" i="0" u="none" strike="noStrike" cap="none" normalizeH="0" baseline="0" dirty="0">
                        <a:ln>
                          <a:noFill/>
                        </a:ln>
                        <a:solidFill>
                          <a:srgbClr val="003399"/>
                        </a:solidFill>
                        <a:effectLst/>
                        <a:latin typeface="Arial" charset="0"/>
                        <a:ea typeface="ＭＳ Ｐゴシック" charset="-128"/>
                      </a:endParaRPr>
                    </a:p>
                  </a:txBody>
                  <a:tcPr marL="91434" marR="91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altLang="x-none" sz="1400" b="0" i="0" u="none" strike="noStrike" cap="none" normalizeH="0" baseline="0" dirty="0">
                        <a:ln>
                          <a:noFill/>
                        </a:ln>
                        <a:solidFill>
                          <a:srgbClr val="003399"/>
                        </a:solidFill>
                        <a:effectLst/>
                        <a:latin typeface="Arial" charset="0"/>
                        <a:ea typeface="ＭＳ Ｐゴシック" charset="-128"/>
                      </a:endParaRPr>
                    </a:p>
                  </a:txBody>
                  <a:tcPr marL="91434" marR="91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altLang="x-none" sz="1400" b="0" i="0" u="none" strike="noStrike" cap="none" normalizeH="0" baseline="0" dirty="0">
                        <a:ln>
                          <a:noFill/>
                        </a:ln>
                        <a:solidFill>
                          <a:srgbClr val="003399"/>
                        </a:solidFill>
                        <a:effectLst/>
                        <a:latin typeface="Arial" charset="0"/>
                        <a:ea typeface="ＭＳ Ｐゴシック" charset="-128"/>
                      </a:endParaRPr>
                    </a:p>
                  </a:txBody>
                  <a:tcPr marL="91434" marR="91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altLang="x-none" sz="1400" b="0" i="0" u="none" strike="noStrike" cap="none" normalizeH="0" baseline="0" dirty="0">
                        <a:ln>
                          <a:noFill/>
                        </a:ln>
                        <a:solidFill>
                          <a:srgbClr val="003399"/>
                        </a:solidFill>
                        <a:effectLst/>
                        <a:latin typeface="Arial" charset="0"/>
                        <a:ea typeface="ＭＳ Ｐゴシック" charset="-128"/>
                      </a:endParaRPr>
                    </a:p>
                  </a:txBody>
                  <a:tcPr marL="91434" marR="91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altLang="x-none" sz="1400" b="0" i="0" u="none" strike="noStrike" cap="none" normalizeH="0" baseline="0" dirty="0">
                        <a:ln>
                          <a:noFill/>
                        </a:ln>
                        <a:solidFill>
                          <a:srgbClr val="003399"/>
                        </a:solidFill>
                        <a:effectLst/>
                        <a:latin typeface="Arial" charset="0"/>
                        <a:ea typeface="ＭＳ Ｐゴシック" charset="-128"/>
                      </a:endParaRPr>
                    </a:p>
                  </a:txBody>
                  <a:tcPr marL="91434" marR="91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altLang="x-none" sz="1400" b="0" i="0" u="none" strike="noStrike" cap="none" normalizeH="0" baseline="0" dirty="0">
                        <a:ln>
                          <a:noFill/>
                        </a:ln>
                        <a:solidFill>
                          <a:srgbClr val="003399"/>
                        </a:solidFill>
                        <a:effectLst/>
                        <a:latin typeface="Arial" charset="0"/>
                        <a:ea typeface="ＭＳ Ｐゴシック" charset="-128"/>
                      </a:endParaRPr>
                    </a:p>
                  </a:txBody>
                  <a:tcPr marL="91434" marR="91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71475">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altLang="x-none" sz="1400" b="0" i="0" u="none" strike="noStrike" cap="none" normalizeH="0" baseline="0" dirty="0">
                        <a:ln>
                          <a:noFill/>
                        </a:ln>
                        <a:solidFill>
                          <a:srgbClr val="003399"/>
                        </a:solidFill>
                        <a:effectLst/>
                        <a:latin typeface="Arial" charset="0"/>
                        <a:ea typeface="ＭＳ Ｐゴシック" charset="-128"/>
                      </a:endParaRPr>
                    </a:p>
                  </a:txBody>
                  <a:tcPr marL="91434" marR="91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altLang="x-none" sz="1400" b="0" i="0" u="none" strike="noStrike" cap="none" normalizeH="0" baseline="0" dirty="0">
                        <a:ln>
                          <a:noFill/>
                        </a:ln>
                        <a:solidFill>
                          <a:srgbClr val="003399"/>
                        </a:solidFill>
                        <a:effectLst/>
                        <a:latin typeface="Arial" charset="0"/>
                        <a:ea typeface="ＭＳ Ｐゴシック" charset="-128"/>
                      </a:endParaRPr>
                    </a:p>
                  </a:txBody>
                  <a:tcPr marL="91434" marR="91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altLang="x-none" sz="1400" b="0" i="0" u="none" strike="noStrike" cap="none" normalizeH="0" baseline="0" dirty="0">
                        <a:ln>
                          <a:noFill/>
                        </a:ln>
                        <a:solidFill>
                          <a:srgbClr val="003399"/>
                        </a:solidFill>
                        <a:effectLst/>
                        <a:latin typeface="Arial" charset="0"/>
                        <a:ea typeface="ＭＳ Ｐゴシック" charset="-128"/>
                      </a:endParaRPr>
                    </a:p>
                  </a:txBody>
                  <a:tcPr marL="91434" marR="91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altLang="x-none" sz="1400" b="0" i="0" u="none" strike="noStrike" cap="none" normalizeH="0" baseline="0" dirty="0">
                        <a:ln>
                          <a:noFill/>
                        </a:ln>
                        <a:solidFill>
                          <a:srgbClr val="003399"/>
                        </a:solidFill>
                        <a:effectLst/>
                        <a:latin typeface="Arial" charset="0"/>
                        <a:ea typeface="ＭＳ Ｐゴシック" charset="-128"/>
                      </a:endParaRPr>
                    </a:p>
                  </a:txBody>
                  <a:tcPr marL="91434" marR="91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altLang="x-none" sz="1400" b="0" i="0" u="none" strike="noStrike" cap="none" normalizeH="0" baseline="0" dirty="0">
                        <a:ln>
                          <a:noFill/>
                        </a:ln>
                        <a:solidFill>
                          <a:srgbClr val="003399"/>
                        </a:solidFill>
                        <a:effectLst/>
                        <a:latin typeface="Arial" charset="0"/>
                        <a:ea typeface="ＭＳ Ｐゴシック" charset="-128"/>
                      </a:endParaRPr>
                    </a:p>
                  </a:txBody>
                  <a:tcPr marL="91434" marR="91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altLang="x-none" sz="1400" b="0" i="0" u="none" strike="noStrike" cap="none" normalizeH="0" baseline="0" dirty="0">
                        <a:ln>
                          <a:noFill/>
                        </a:ln>
                        <a:solidFill>
                          <a:srgbClr val="003399"/>
                        </a:solidFill>
                        <a:effectLst/>
                        <a:latin typeface="Arial" charset="0"/>
                        <a:ea typeface="ＭＳ Ｐゴシック" charset="-128"/>
                      </a:endParaRPr>
                    </a:p>
                  </a:txBody>
                  <a:tcPr marL="91434" marR="91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71475">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altLang="x-none" sz="1400" b="0" i="0" u="none" strike="noStrike" cap="none" normalizeH="0" baseline="0" dirty="0">
                        <a:ln>
                          <a:noFill/>
                        </a:ln>
                        <a:solidFill>
                          <a:srgbClr val="003399"/>
                        </a:solidFill>
                        <a:effectLst/>
                        <a:latin typeface="Arial" charset="0"/>
                        <a:ea typeface="ＭＳ Ｐゴシック" charset="-128"/>
                      </a:endParaRPr>
                    </a:p>
                  </a:txBody>
                  <a:tcPr marL="91434" marR="91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altLang="x-none" sz="1400" b="0" i="0" u="none" strike="noStrike" cap="none" normalizeH="0" baseline="0" dirty="0">
                        <a:ln>
                          <a:noFill/>
                        </a:ln>
                        <a:solidFill>
                          <a:srgbClr val="003399"/>
                        </a:solidFill>
                        <a:effectLst/>
                        <a:latin typeface="Arial" charset="0"/>
                        <a:ea typeface="ＭＳ Ｐゴシック" charset="-128"/>
                      </a:endParaRPr>
                    </a:p>
                  </a:txBody>
                  <a:tcPr marL="91434" marR="91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altLang="x-none" sz="1400" b="0" i="0" u="none" strike="noStrike" cap="none" normalizeH="0" baseline="0" dirty="0">
                        <a:ln>
                          <a:noFill/>
                        </a:ln>
                        <a:solidFill>
                          <a:srgbClr val="003399"/>
                        </a:solidFill>
                        <a:effectLst/>
                        <a:latin typeface="Arial" charset="0"/>
                        <a:ea typeface="ＭＳ Ｐゴシック" charset="-128"/>
                      </a:endParaRPr>
                    </a:p>
                  </a:txBody>
                  <a:tcPr marL="91434" marR="91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altLang="x-none" sz="1400" b="0" i="0" u="none" strike="noStrike" cap="none" normalizeH="0" baseline="0" dirty="0">
                        <a:ln>
                          <a:noFill/>
                        </a:ln>
                        <a:solidFill>
                          <a:srgbClr val="003399"/>
                        </a:solidFill>
                        <a:effectLst/>
                        <a:latin typeface="Arial" charset="0"/>
                        <a:ea typeface="ＭＳ Ｐゴシック" charset="-128"/>
                      </a:endParaRPr>
                    </a:p>
                  </a:txBody>
                  <a:tcPr marL="91434" marR="91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altLang="x-none" sz="1400" b="0" i="0" u="none" strike="noStrike" cap="none" normalizeH="0" baseline="0" dirty="0">
                        <a:ln>
                          <a:noFill/>
                        </a:ln>
                        <a:solidFill>
                          <a:srgbClr val="003399"/>
                        </a:solidFill>
                        <a:effectLst/>
                        <a:latin typeface="Arial" charset="0"/>
                        <a:ea typeface="ＭＳ Ｐゴシック" charset="-128"/>
                      </a:endParaRPr>
                    </a:p>
                  </a:txBody>
                  <a:tcPr marL="91434" marR="91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altLang="x-none" sz="1400" b="0" i="0" u="none" strike="noStrike" cap="none" normalizeH="0" baseline="0" dirty="0">
                        <a:ln>
                          <a:noFill/>
                        </a:ln>
                        <a:solidFill>
                          <a:srgbClr val="003399"/>
                        </a:solidFill>
                        <a:effectLst/>
                        <a:latin typeface="Arial" charset="0"/>
                        <a:ea typeface="ＭＳ Ｐゴシック" charset="-128"/>
                      </a:endParaRPr>
                    </a:p>
                  </a:txBody>
                  <a:tcPr marL="91434" marR="91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71475">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altLang="x-none" sz="1400" b="0" i="0" u="none" strike="noStrike" cap="none" normalizeH="0" baseline="0" dirty="0">
                        <a:ln>
                          <a:noFill/>
                        </a:ln>
                        <a:solidFill>
                          <a:srgbClr val="003399"/>
                        </a:solidFill>
                        <a:effectLst/>
                        <a:latin typeface="Arial" charset="0"/>
                        <a:ea typeface="ＭＳ Ｐゴシック" charset="-128"/>
                      </a:endParaRPr>
                    </a:p>
                  </a:txBody>
                  <a:tcPr marL="91434" marR="91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altLang="x-none" sz="1400" b="0" i="0" u="none" strike="noStrike" cap="none" normalizeH="0" baseline="0" dirty="0">
                        <a:ln>
                          <a:noFill/>
                        </a:ln>
                        <a:solidFill>
                          <a:srgbClr val="003399"/>
                        </a:solidFill>
                        <a:effectLst/>
                        <a:latin typeface="Arial" charset="0"/>
                        <a:ea typeface="ＭＳ Ｐゴシック" charset="-128"/>
                      </a:endParaRPr>
                    </a:p>
                  </a:txBody>
                  <a:tcPr marL="91434" marR="91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altLang="x-none" sz="1400" b="0" i="0" u="none" strike="noStrike" cap="none" normalizeH="0" baseline="0" dirty="0">
                        <a:ln>
                          <a:noFill/>
                        </a:ln>
                        <a:solidFill>
                          <a:srgbClr val="003399"/>
                        </a:solidFill>
                        <a:effectLst/>
                        <a:latin typeface="Arial" charset="0"/>
                        <a:ea typeface="ＭＳ Ｐゴシック" charset="-128"/>
                      </a:endParaRPr>
                    </a:p>
                  </a:txBody>
                  <a:tcPr marL="91434" marR="91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altLang="x-none" sz="1400" b="0" i="0" u="none" strike="noStrike" cap="none" normalizeH="0" baseline="0" dirty="0">
                        <a:ln>
                          <a:noFill/>
                        </a:ln>
                        <a:solidFill>
                          <a:srgbClr val="003399"/>
                        </a:solidFill>
                        <a:effectLst/>
                        <a:latin typeface="Arial" charset="0"/>
                        <a:ea typeface="ＭＳ Ｐゴシック" charset="-128"/>
                      </a:endParaRPr>
                    </a:p>
                  </a:txBody>
                  <a:tcPr marL="91434" marR="91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altLang="x-none" sz="1400" b="0" i="0" u="none" strike="noStrike" cap="none" normalizeH="0" baseline="0" dirty="0">
                        <a:ln>
                          <a:noFill/>
                        </a:ln>
                        <a:solidFill>
                          <a:srgbClr val="003399"/>
                        </a:solidFill>
                        <a:effectLst/>
                        <a:latin typeface="Arial" charset="0"/>
                        <a:ea typeface="ＭＳ Ｐゴシック" charset="-128"/>
                      </a:endParaRPr>
                    </a:p>
                  </a:txBody>
                  <a:tcPr marL="91434" marR="91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altLang="x-none" sz="1400" b="0" i="0" u="none" strike="noStrike" cap="none" normalizeH="0" baseline="0" dirty="0">
                        <a:ln>
                          <a:noFill/>
                        </a:ln>
                        <a:solidFill>
                          <a:srgbClr val="003399"/>
                        </a:solidFill>
                        <a:effectLst/>
                        <a:latin typeface="Arial" charset="0"/>
                        <a:ea typeface="ＭＳ Ｐゴシック" charset="-128"/>
                      </a:endParaRPr>
                    </a:p>
                  </a:txBody>
                  <a:tcPr marL="91434" marR="91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371475">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altLang="x-none" sz="1400" b="0" i="0" u="none" strike="noStrike" cap="none" normalizeH="0" baseline="0" dirty="0">
                        <a:ln>
                          <a:noFill/>
                        </a:ln>
                        <a:solidFill>
                          <a:srgbClr val="003399"/>
                        </a:solidFill>
                        <a:effectLst/>
                        <a:latin typeface="Arial" charset="0"/>
                        <a:ea typeface="ＭＳ Ｐゴシック" charset="-128"/>
                      </a:endParaRPr>
                    </a:p>
                  </a:txBody>
                  <a:tcPr marL="91434" marR="91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altLang="x-none" sz="1400" b="0" i="0" u="none" strike="noStrike" cap="none" normalizeH="0" baseline="0" dirty="0">
                        <a:ln>
                          <a:noFill/>
                        </a:ln>
                        <a:solidFill>
                          <a:srgbClr val="003399"/>
                        </a:solidFill>
                        <a:effectLst/>
                        <a:latin typeface="Arial" charset="0"/>
                        <a:ea typeface="ＭＳ Ｐゴシック" charset="-128"/>
                      </a:endParaRPr>
                    </a:p>
                  </a:txBody>
                  <a:tcPr marL="91434" marR="91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altLang="x-none" sz="1400" b="0" i="0" u="none" strike="noStrike" cap="none" normalizeH="0" baseline="0" dirty="0">
                        <a:ln>
                          <a:noFill/>
                        </a:ln>
                        <a:solidFill>
                          <a:srgbClr val="003399"/>
                        </a:solidFill>
                        <a:effectLst/>
                        <a:latin typeface="Arial" charset="0"/>
                        <a:ea typeface="ＭＳ Ｐゴシック" charset="-128"/>
                      </a:endParaRPr>
                    </a:p>
                  </a:txBody>
                  <a:tcPr marL="91434" marR="91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altLang="x-none" sz="1400" b="0" i="0" u="none" strike="noStrike" cap="none" normalizeH="0" baseline="0" dirty="0">
                        <a:ln>
                          <a:noFill/>
                        </a:ln>
                        <a:solidFill>
                          <a:srgbClr val="003399"/>
                        </a:solidFill>
                        <a:effectLst/>
                        <a:latin typeface="Arial" charset="0"/>
                        <a:ea typeface="ＭＳ Ｐゴシック" charset="-128"/>
                      </a:endParaRPr>
                    </a:p>
                  </a:txBody>
                  <a:tcPr marL="91434" marR="91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altLang="x-none" sz="1400" b="0" i="0" u="none" strike="noStrike" cap="none" normalizeH="0" baseline="0" dirty="0">
                        <a:ln>
                          <a:noFill/>
                        </a:ln>
                        <a:solidFill>
                          <a:srgbClr val="003399"/>
                        </a:solidFill>
                        <a:effectLst/>
                        <a:latin typeface="Arial" charset="0"/>
                        <a:ea typeface="ＭＳ Ｐゴシック" charset="-128"/>
                      </a:endParaRPr>
                    </a:p>
                  </a:txBody>
                  <a:tcPr marL="91434" marR="91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altLang="x-none" sz="1400" b="0" i="0" u="none" strike="noStrike" cap="none" normalizeH="0" baseline="0" dirty="0">
                        <a:ln>
                          <a:noFill/>
                        </a:ln>
                        <a:solidFill>
                          <a:srgbClr val="003399"/>
                        </a:solidFill>
                        <a:effectLst/>
                        <a:latin typeface="Arial" charset="0"/>
                        <a:ea typeface="ＭＳ Ｐゴシック" charset="-128"/>
                      </a:endParaRPr>
                    </a:p>
                  </a:txBody>
                  <a:tcPr marL="91434" marR="91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0" y="2564904"/>
            <a:ext cx="9144000" cy="1738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lvl="0" algn="ctr" eaLnBrk="1" hangingPunct="1"/>
            <a:r>
              <a:rPr kumimoji="0" lang="en-US" sz="3500" b="1" i="1" u="none" strike="noStrike" kern="1200" cap="none" spc="0" normalizeH="0" baseline="0" noProof="0" dirty="0">
                <a:ln>
                  <a:noFill/>
                </a:ln>
                <a:solidFill>
                  <a:srgbClr val="000000"/>
                </a:solidFill>
                <a:effectLst/>
                <a:uLnTx/>
                <a:uFillTx/>
                <a:latin typeface="Arial" charset="0"/>
                <a:ea typeface="ＭＳ Ｐゴシック" charset="0"/>
              </a:rPr>
              <a:t>Module </a:t>
            </a:r>
            <a:r>
              <a:rPr lang="en-US" sz="3500" i="1" dirty="0">
                <a:solidFill>
                  <a:srgbClr val="000000"/>
                </a:solidFill>
                <a:latin typeface="Arial" charset="0"/>
                <a:ea typeface="ＭＳ Ｐゴシック" charset="0"/>
              </a:rPr>
              <a:t>3</a:t>
            </a:r>
            <a:endParaRPr kumimoji="0" lang="en-US" sz="3500" b="1" i="1" u="none" strike="noStrike" kern="1200" cap="none" spc="0" normalizeH="0" baseline="0" noProof="0" dirty="0">
              <a:ln>
                <a:noFill/>
              </a:ln>
              <a:solidFill>
                <a:srgbClr val="000000"/>
              </a:solidFill>
              <a:effectLst/>
              <a:uLnTx/>
              <a:uFillTx/>
              <a:latin typeface="Arial" charset="0"/>
              <a:ea typeface="ＭＳ Ｐゴシック" charset="0"/>
            </a:endParaRPr>
          </a:p>
          <a:p>
            <a:pPr lvl="0" algn="ctr" eaLnBrk="1" hangingPunct="1"/>
            <a:r>
              <a:rPr lang="en-US" sz="3600" i="1" dirty="0">
                <a:solidFill>
                  <a:srgbClr val="000000"/>
                </a:solidFill>
              </a:rPr>
              <a:t>Connecting External Factors </a:t>
            </a:r>
          </a:p>
          <a:p>
            <a:pPr lvl="0" algn="ctr" eaLnBrk="1" hangingPunct="1"/>
            <a:r>
              <a:rPr lang="en-US" sz="3600" i="1" dirty="0">
                <a:solidFill>
                  <a:srgbClr val="000000"/>
                </a:solidFill>
              </a:rPr>
              <a:t>to Strategy</a:t>
            </a:r>
            <a:endParaRPr kumimoji="0" lang="en-US" sz="3500" b="1" i="1" u="none" strike="noStrike" kern="1200" cap="none" spc="0" normalizeH="0" baseline="0" noProof="0" dirty="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2306592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a:extLst>
              <a:ext uri="{FF2B5EF4-FFF2-40B4-BE49-F238E27FC236}">
                <a16:creationId xmlns:a16="http://schemas.microsoft.com/office/drawing/2014/main" id="{96C42015-ACD4-E34D-BEAA-D6235478F86A}"/>
              </a:ext>
            </a:extLst>
          </p:cNvPr>
          <p:cNvSpPr>
            <a:spLocks noGrp="1" noChangeArrowheads="1"/>
          </p:cNvSpPr>
          <p:nvPr>
            <p:ph type="title" idx="4294967295"/>
          </p:nvPr>
        </p:nvSpPr>
        <p:spPr/>
        <p:txBody>
          <a:bodyPr/>
          <a:lstStyle/>
          <a:p>
            <a:pPr eaLnBrk="1" hangingPunct="1"/>
            <a:r>
              <a:rPr lang="en-US" altLang="en-US">
                <a:ea typeface="ＭＳ Ｐゴシック" panose="020B0600070205080204" pitchFamily="34" charset="-128"/>
              </a:rPr>
              <a:t>Strategic Issue Definition</a:t>
            </a:r>
          </a:p>
        </p:txBody>
      </p:sp>
      <p:sp>
        <p:nvSpPr>
          <p:cNvPr id="64514" name="Rectangle 23">
            <a:extLst>
              <a:ext uri="{FF2B5EF4-FFF2-40B4-BE49-F238E27FC236}">
                <a16:creationId xmlns:a16="http://schemas.microsoft.com/office/drawing/2014/main" id="{556F819C-8710-8A4F-8622-F94116B2A18E}"/>
              </a:ext>
            </a:extLst>
          </p:cNvPr>
          <p:cNvSpPr>
            <a:spLocks noChangeArrowheads="1"/>
          </p:cNvSpPr>
          <p:nvPr/>
        </p:nvSpPr>
        <p:spPr bwMode="auto">
          <a:xfrm>
            <a:off x="1619250" y="1052513"/>
            <a:ext cx="6157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a:spcBef>
                <a:spcPct val="0"/>
              </a:spcBef>
              <a:defRPr/>
            </a:pPr>
            <a:r>
              <a:rPr lang="en-US" altLang="en-US" sz="2000" i="1" dirty="0">
                <a:solidFill>
                  <a:schemeClr val="tx1">
                    <a:lumMod val="75000"/>
                  </a:schemeClr>
                </a:solidFill>
              </a:rPr>
              <a:t>A Strategic Issue is a question about strategy:</a:t>
            </a:r>
          </a:p>
        </p:txBody>
      </p:sp>
      <p:sp>
        <p:nvSpPr>
          <p:cNvPr id="1426459" name="Rectangle 27">
            <a:extLst>
              <a:ext uri="{FF2B5EF4-FFF2-40B4-BE49-F238E27FC236}">
                <a16:creationId xmlns:a16="http://schemas.microsoft.com/office/drawing/2014/main" id="{8783CAF7-DE6C-2242-981A-E0B4E0BD0AEC}"/>
              </a:ext>
            </a:extLst>
          </p:cNvPr>
          <p:cNvSpPr>
            <a:spLocks noChangeArrowheads="1"/>
          </p:cNvSpPr>
          <p:nvPr/>
        </p:nvSpPr>
        <p:spPr bwMode="auto">
          <a:xfrm>
            <a:off x="971550" y="1484313"/>
            <a:ext cx="7391400" cy="400050"/>
          </a:xfrm>
          <a:prstGeom prst="rect">
            <a:avLst/>
          </a:prstGeom>
          <a:noFill/>
          <a:ln w="9525">
            <a:noFill/>
            <a:miter lim="800000"/>
            <a:headEnd/>
            <a:tailEnd/>
          </a:ln>
          <a:effectLst/>
        </p:spPr>
        <p:txBody>
          <a:bodyPr>
            <a:spAutoFit/>
          </a:bodyPr>
          <a:lstStyle/>
          <a:p>
            <a:pPr algn="ctr">
              <a:defRPr/>
            </a:pPr>
            <a:r>
              <a:rPr lang="en-US" sz="2000" i="1" dirty="0">
                <a:solidFill>
                  <a:schemeClr val="tx1">
                    <a:lumMod val="75000"/>
                  </a:schemeClr>
                </a:solidFill>
                <a:latin typeface="Arial" charset="0"/>
                <a:ea typeface="+mn-ea"/>
              </a:rPr>
              <a:t>Do we improve existing strategy or get a new strategy?</a:t>
            </a:r>
          </a:p>
        </p:txBody>
      </p:sp>
      <p:pic>
        <p:nvPicPr>
          <p:cNvPr id="64517" name="Picture 7">
            <a:extLst>
              <a:ext uri="{FF2B5EF4-FFF2-40B4-BE49-F238E27FC236}">
                <a16:creationId xmlns:a16="http://schemas.microsoft.com/office/drawing/2014/main" id="{4501E6F6-C3C0-6240-9D3E-93BA512F31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5263" y="2308225"/>
            <a:ext cx="6059487"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A51285BB-108E-BE46-A461-3C683BF21FF9}"/>
              </a:ext>
            </a:extLst>
          </p:cNvPr>
          <p:cNvGrpSpPr>
            <a:grpSpLocks/>
          </p:cNvGrpSpPr>
          <p:nvPr/>
        </p:nvGrpSpPr>
        <p:grpSpPr bwMode="auto">
          <a:xfrm>
            <a:off x="201613" y="4857750"/>
            <a:ext cx="1971675" cy="862013"/>
            <a:chOff x="179" y="3264"/>
            <a:chExt cx="829" cy="576"/>
          </a:xfrm>
        </p:grpSpPr>
        <p:sp>
          <p:nvSpPr>
            <p:cNvPr id="27688" name="AutoShape 4">
              <a:extLst>
                <a:ext uri="{FF2B5EF4-FFF2-40B4-BE49-F238E27FC236}">
                  <a16:creationId xmlns:a16="http://schemas.microsoft.com/office/drawing/2014/main" id="{F148FFB0-A8C7-B047-A18E-98EB64905A09}"/>
                </a:ext>
              </a:extLst>
            </p:cNvPr>
            <p:cNvSpPr>
              <a:spLocks noChangeArrowheads="1"/>
            </p:cNvSpPr>
            <p:nvPr/>
          </p:nvSpPr>
          <p:spPr bwMode="auto">
            <a:xfrm rot="-2147939">
              <a:off x="192" y="3264"/>
              <a:ext cx="816" cy="576"/>
            </a:xfrm>
            <a:prstGeom prst="rightArrow">
              <a:avLst>
                <a:gd name="adj1" fmla="val 50000"/>
                <a:gd name="adj2" fmla="val 35417"/>
              </a:avLst>
            </a:prstGeom>
            <a:solidFill>
              <a:schemeClr val="bg1"/>
            </a:solidFill>
            <a:ln w="9525">
              <a:solidFill>
                <a:srgbClr val="000000"/>
              </a:solidFill>
              <a:miter lim="800000"/>
              <a:headEnd/>
              <a:tailEnd/>
            </a:ln>
            <a:effectLst>
              <a:outerShdw blurRad="63500" dist="107763" dir="8100000" algn="ctr" rotWithShape="0">
                <a:srgbClr val="000000">
                  <a:alpha val="74997"/>
                </a:srgbClr>
              </a:outerShdw>
            </a:effec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defRPr/>
              </a:pPr>
              <a:endParaRPr lang="en-CA" altLang="x-none" sz="1800" dirty="0">
                <a:latin typeface="Arial Narrow" charset="0"/>
              </a:endParaRPr>
            </a:p>
          </p:txBody>
        </p:sp>
        <p:sp>
          <p:nvSpPr>
            <p:cNvPr id="66600" name="Text Box 5">
              <a:extLst>
                <a:ext uri="{FF2B5EF4-FFF2-40B4-BE49-F238E27FC236}">
                  <a16:creationId xmlns:a16="http://schemas.microsoft.com/office/drawing/2014/main" id="{1BC64B55-8B83-534E-91C7-3734CA1B5F91}"/>
                </a:ext>
              </a:extLst>
            </p:cNvPr>
            <p:cNvSpPr txBox="1">
              <a:spLocks noChangeArrowheads="1"/>
            </p:cNvSpPr>
            <p:nvPr/>
          </p:nvSpPr>
          <p:spPr bwMode="auto">
            <a:xfrm rot="-2147939">
              <a:off x="179" y="3496"/>
              <a:ext cx="669"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spcBef>
                  <a:spcPct val="0"/>
                </a:spcBef>
              </a:pPr>
              <a:r>
                <a:rPr lang="en-US" altLang="en-US" sz="1000">
                  <a:solidFill>
                    <a:srgbClr val="000000"/>
                  </a:solidFill>
                </a:rPr>
                <a:t>Change in Alternatives/</a:t>
              </a:r>
            </a:p>
            <a:p>
              <a:pPr>
                <a:spcBef>
                  <a:spcPct val="0"/>
                </a:spcBef>
              </a:pPr>
              <a:r>
                <a:rPr lang="en-US" altLang="en-US" sz="1000">
                  <a:solidFill>
                    <a:srgbClr val="000000"/>
                  </a:solidFill>
                </a:rPr>
                <a:t>Competition</a:t>
              </a:r>
            </a:p>
          </p:txBody>
        </p:sp>
      </p:grpSp>
      <p:grpSp>
        <p:nvGrpSpPr>
          <p:cNvPr id="66562" name="Group 45">
            <a:extLst>
              <a:ext uri="{FF2B5EF4-FFF2-40B4-BE49-F238E27FC236}">
                <a16:creationId xmlns:a16="http://schemas.microsoft.com/office/drawing/2014/main" id="{11C77A55-9E3A-C648-A8A2-90A7340DB114}"/>
              </a:ext>
            </a:extLst>
          </p:cNvPr>
          <p:cNvGrpSpPr>
            <a:grpSpLocks/>
          </p:cNvGrpSpPr>
          <p:nvPr/>
        </p:nvGrpSpPr>
        <p:grpSpPr bwMode="auto">
          <a:xfrm>
            <a:off x="1193800" y="990600"/>
            <a:ext cx="3683000" cy="3648075"/>
            <a:chOff x="192" y="624"/>
            <a:chExt cx="2320" cy="2298"/>
          </a:xfrm>
        </p:grpSpPr>
        <p:graphicFrame>
          <p:nvGraphicFramePr>
            <p:cNvPr id="66590" name="Object 8">
              <a:extLst>
                <a:ext uri="{FF2B5EF4-FFF2-40B4-BE49-F238E27FC236}">
                  <a16:creationId xmlns:a16="http://schemas.microsoft.com/office/drawing/2014/main" id="{0AAB32AE-F905-754B-ADE8-4A591EC96D79}"/>
                </a:ext>
              </a:extLst>
            </p:cNvPr>
            <p:cNvGraphicFramePr>
              <a:graphicFrameLocks noChangeAspect="1"/>
            </p:cNvGraphicFramePr>
            <p:nvPr/>
          </p:nvGraphicFramePr>
          <p:xfrm>
            <a:off x="192" y="624"/>
            <a:ext cx="2320" cy="2298"/>
          </p:xfrm>
          <a:graphic>
            <a:graphicData uri="http://schemas.openxmlformats.org/presentationml/2006/ole">
              <mc:AlternateContent xmlns:mc="http://schemas.openxmlformats.org/markup-compatibility/2006">
                <mc:Choice xmlns:v="urn:schemas-microsoft-com:vml" Requires="v">
                  <p:oleObj spid="_x0000_s66645" name="Image" r:id="rId4" imgW="7480300" imgH="7315200" progId="">
                    <p:embed/>
                  </p:oleObj>
                </mc:Choice>
                <mc:Fallback>
                  <p:oleObj name="Image" r:id="rId4" imgW="7480300" imgH="7315200" progId="">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l="13327" t="2777" r="9253" b="2777"/>
                        <a:stretch>
                          <a:fillRect/>
                        </a:stretch>
                      </p:blipFill>
                      <p:spPr bwMode="auto">
                        <a:xfrm>
                          <a:off x="192" y="624"/>
                          <a:ext cx="2320" cy="229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66591" name="Text Box 9">
              <a:extLst>
                <a:ext uri="{FF2B5EF4-FFF2-40B4-BE49-F238E27FC236}">
                  <a16:creationId xmlns:a16="http://schemas.microsoft.com/office/drawing/2014/main" id="{54FBE0B7-D56D-0E47-9B89-DDBFA8446C16}"/>
                </a:ext>
              </a:extLst>
            </p:cNvPr>
            <p:cNvSpPr txBox="1">
              <a:spLocks noChangeArrowheads="1"/>
            </p:cNvSpPr>
            <p:nvPr/>
          </p:nvSpPr>
          <p:spPr bwMode="auto">
            <a:xfrm rot="240538">
              <a:off x="674" y="797"/>
              <a:ext cx="360" cy="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eaLnBrk="1" hangingPunct="1">
                <a:spcBef>
                  <a:spcPct val="0"/>
                </a:spcBef>
              </a:pPr>
              <a:r>
                <a:rPr lang="en-US" altLang="en-US" sz="800" b="0">
                  <a:solidFill>
                    <a:srgbClr val="000000"/>
                  </a:solidFill>
                </a:rPr>
                <a:t>Mandate</a:t>
              </a:r>
            </a:p>
            <a:p>
              <a:pPr algn="ctr" eaLnBrk="1" hangingPunct="1">
                <a:spcBef>
                  <a:spcPct val="0"/>
                </a:spcBef>
              </a:pPr>
              <a:r>
                <a:rPr lang="en-US" altLang="en-US" sz="800" b="0">
                  <a:solidFill>
                    <a:srgbClr val="000000"/>
                  </a:solidFill>
                </a:rPr>
                <a:t>Bus Definition</a:t>
              </a:r>
            </a:p>
          </p:txBody>
        </p:sp>
        <p:sp>
          <p:nvSpPr>
            <p:cNvPr id="66592" name="Text Box 10">
              <a:extLst>
                <a:ext uri="{FF2B5EF4-FFF2-40B4-BE49-F238E27FC236}">
                  <a16:creationId xmlns:a16="http://schemas.microsoft.com/office/drawing/2014/main" id="{D71D9A7D-394B-EF43-94E4-91FFC8E989C7}"/>
                </a:ext>
              </a:extLst>
            </p:cNvPr>
            <p:cNvSpPr txBox="1">
              <a:spLocks noChangeArrowheads="1"/>
            </p:cNvSpPr>
            <p:nvPr/>
          </p:nvSpPr>
          <p:spPr bwMode="auto">
            <a:xfrm rot="350944">
              <a:off x="1056" y="952"/>
              <a:ext cx="366" cy="1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eaLnBrk="1" hangingPunct="1">
                <a:spcBef>
                  <a:spcPct val="0"/>
                </a:spcBef>
              </a:pPr>
              <a:r>
                <a:rPr lang="en-US" altLang="en-US" sz="800" b="0">
                  <a:solidFill>
                    <a:srgbClr val="000000"/>
                  </a:solidFill>
                </a:rPr>
                <a:t>Risk</a:t>
              </a:r>
            </a:p>
          </p:txBody>
        </p:sp>
        <p:sp>
          <p:nvSpPr>
            <p:cNvPr id="66593" name="Text Box 11">
              <a:extLst>
                <a:ext uri="{FF2B5EF4-FFF2-40B4-BE49-F238E27FC236}">
                  <a16:creationId xmlns:a16="http://schemas.microsoft.com/office/drawing/2014/main" id="{A208C8C4-C070-6C4C-AE3A-AA9CD6BA2921}"/>
                </a:ext>
              </a:extLst>
            </p:cNvPr>
            <p:cNvSpPr txBox="1">
              <a:spLocks noChangeArrowheads="1"/>
            </p:cNvSpPr>
            <p:nvPr/>
          </p:nvSpPr>
          <p:spPr bwMode="auto">
            <a:xfrm rot="292649">
              <a:off x="1378" y="912"/>
              <a:ext cx="349" cy="1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800" b="0">
                  <a:solidFill>
                    <a:srgbClr val="000000"/>
                  </a:solidFill>
                </a:rPr>
                <a:t>Growth</a:t>
              </a:r>
            </a:p>
          </p:txBody>
        </p:sp>
        <p:sp>
          <p:nvSpPr>
            <p:cNvPr id="66594" name="Text Box 12">
              <a:extLst>
                <a:ext uri="{FF2B5EF4-FFF2-40B4-BE49-F238E27FC236}">
                  <a16:creationId xmlns:a16="http://schemas.microsoft.com/office/drawing/2014/main" id="{C1CE7354-1283-724B-BC5C-24D33B851022}"/>
                </a:ext>
              </a:extLst>
            </p:cNvPr>
            <p:cNvSpPr txBox="1">
              <a:spLocks noChangeArrowheads="1"/>
            </p:cNvSpPr>
            <p:nvPr/>
          </p:nvSpPr>
          <p:spPr bwMode="auto">
            <a:xfrm rot="258062">
              <a:off x="1615" y="1056"/>
              <a:ext cx="314"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800" b="0">
                  <a:solidFill>
                    <a:srgbClr val="000000"/>
                  </a:solidFill>
                </a:rPr>
                <a:t>Finance</a:t>
              </a:r>
            </a:p>
          </p:txBody>
        </p:sp>
        <p:sp>
          <p:nvSpPr>
            <p:cNvPr id="66595" name="Line 13">
              <a:extLst>
                <a:ext uri="{FF2B5EF4-FFF2-40B4-BE49-F238E27FC236}">
                  <a16:creationId xmlns:a16="http://schemas.microsoft.com/office/drawing/2014/main" id="{03EFE862-2215-094E-BDA3-244D6374E8A4}"/>
                </a:ext>
              </a:extLst>
            </p:cNvPr>
            <p:cNvSpPr>
              <a:spLocks noChangeShapeType="1"/>
            </p:cNvSpPr>
            <p:nvPr/>
          </p:nvSpPr>
          <p:spPr bwMode="auto">
            <a:xfrm flipV="1">
              <a:off x="1155" y="1300"/>
              <a:ext cx="438" cy="258"/>
            </a:xfrm>
            <a:prstGeom prst="line">
              <a:avLst/>
            </a:prstGeom>
            <a:noFill/>
            <a:ln w="762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96" name="Line 14">
              <a:extLst>
                <a:ext uri="{FF2B5EF4-FFF2-40B4-BE49-F238E27FC236}">
                  <a16:creationId xmlns:a16="http://schemas.microsoft.com/office/drawing/2014/main" id="{A172E635-10DB-654C-B00D-AAF1CD371107}"/>
                </a:ext>
              </a:extLst>
            </p:cNvPr>
            <p:cNvSpPr>
              <a:spLocks noChangeShapeType="1"/>
            </p:cNvSpPr>
            <p:nvPr/>
          </p:nvSpPr>
          <p:spPr bwMode="auto">
            <a:xfrm flipV="1">
              <a:off x="1549" y="1337"/>
              <a:ext cx="350" cy="184"/>
            </a:xfrm>
            <a:prstGeom prst="line">
              <a:avLst/>
            </a:prstGeom>
            <a:noFill/>
            <a:ln w="762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97" name="Line 15">
              <a:extLst>
                <a:ext uri="{FF2B5EF4-FFF2-40B4-BE49-F238E27FC236}">
                  <a16:creationId xmlns:a16="http://schemas.microsoft.com/office/drawing/2014/main" id="{C48EE2D9-92EB-A040-8EDB-E5AA885E502A}"/>
                </a:ext>
              </a:extLst>
            </p:cNvPr>
            <p:cNvSpPr>
              <a:spLocks noChangeShapeType="1"/>
            </p:cNvSpPr>
            <p:nvPr/>
          </p:nvSpPr>
          <p:spPr bwMode="auto">
            <a:xfrm>
              <a:off x="1812" y="1521"/>
              <a:ext cx="350" cy="111"/>
            </a:xfrm>
            <a:prstGeom prst="line">
              <a:avLst/>
            </a:prstGeom>
            <a:noFill/>
            <a:ln w="762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98" name="Line 16">
              <a:extLst>
                <a:ext uri="{FF2B5EF4-FFF2-40B4-BE49-F238E27FC236}">
                  <a16:creationId xmlns:a16="http://schemas.microsoft.com/office/drawing/2014/main" id="{9CF0E89F-98F1-DE4B-8181-BB225A88A100}"/>
                </a:ext>
              </a:extLst>
            </p:cNvPr>
            <p:cNvSpPr>
              <a:spLocks noChangeShapeType="1"/>
            </p:cNvSpPr>
            <p:nvPr/>
          </p:nvSpPr>
          <p:spPr bwMode="auto">
            <a:xfrm flipV="1">
              <a:off x="2074" y="1189"/>
              <a:ext cx="88" cy="332"/>
            </a:xfrm>
            <a:prstGeom prst="line">
              <a:avLst/>
            </a:prstGeom>
            <a:noFill/>
            <a:ln w="762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6563" name="Group 46">
            <a:extLst>
              <a:ext uri="{FF2B5EF4-FFF2-40B4-BE49-F238E27FC236}">
                <a16:creationId xmlns:a16="http://schemas.microsoft.com/office/drawing/2014/main" id="{51A74CD1-FA63-994A-A2FF-24AA01F2C298}"/>
              </a:ext>
            </a:extLst>
          </p:cNvPr>
          <p:cNvGrpSpPr>
            <a:grpSpLocks/>
          </p:cNvGrpSpPr>
          <p:nvPr/>
        </p:nvGrpSpPr>
        <p:grpSpPr bwMode="auto">
          <a:xfrm>
            <a:off x="4953000" y="838200"/>
            <a:ext cx="3810000" cy="3932238"/>
            <a:chOff x="3360" y="528"/>
            <a:chExt cx="2400" cy="2477"/>
          </a:xfrm>
        </p:grpSpPr>
        <p:graphicFrame>
          <p:nvGraphicFramePr>
            <p:cNvPr id="66581" name="Object 19">
              <a:extLst>
                <a:ext uri="{FF2B5EF4-FFF2-40B4-BE49-F238E27FC236}">
                  <a16:creationId xmlns:a16="http://schemas.microsoft.com/office/drawing/2014/main" id="{7B47CA23-8225-6C4D-8B3D-801C04ED040F}"/>
                </a:ext>
              </a:extLst>
            </p:cNvPr>
            <p:cNvGraphicFramePr>
              <a:graphicFrameLocks noChangeAspect="1"/>
            </p:cNvGraphicFramePr>
            <p:nvPr/>
          </p:nvGraphicFramePr>
          <p:xfrm>
            <a:off x="3401" y="528"/>
            <a:ext cx="2359" cy="2477"/>
          </p:xfrm>
          <a:graphic>
            <a:graphicData uri="http://schemas.openxmlformats.org/presentationml/2006/ole">
              <mc:AlternateContent xmlns:mc="http://schemas.openxmlformats.org/markup-compatibility/2006">
                <mc:Choice xmlns:v="urn:schemas-microsoft-com:vml" Requires="v">
                  <p:oleObj spid="_x0000_s66646" name="Image" r:id="rId6" imgW="6565900" imgH="6870700" progId="">
                    <p:embed/>
                  </p:oleObj>
                </mc:Choice>
                <mc:Fallback>
                  <p:oleObj name="Image" r:id="rId6" imgW="6565900" imgH="6870700" progId="">
                    <p:embed/>
                    <p:pic>
                      <p:nvPicPr>
                        <p:cNvPr id="0" name="Object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01" y="528"/>
                          <a:ext cx="2359" cy="24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sp>
          <p:nvSpPr>
            <p:cNvPr id="66582" name="Text Box 20">
              <a:extLst>
                <a:ext uri="{FF2B5EF4-FFF2-40B4-BE49-F238E27FC236}">
                  <a16:creationId xmlns:a16="http://schemas.microsoft.com/office/drawing/2014/main" id="{60BDCE6E-2038-2847-9CCC-71D131545EFB}"/>
                </a:ext>
              </a:extLst>
            </p:cNvPr>
            <p:cNvSpPr txBox="1">
              <a:spLocks noChangeArrowheads="1"/>
            </p:cNvSpPr>
            <p:nvPr/>
          </p:nvSpPr>
          <p:spPr bwMode="auto">
            <a:xfrm rot="-588975">
              <a:off x="3980" y="1003"/>
              <a:ext cx="240" cy="10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800" b="0">
                  <a:solidFill>
                    <a:srgbClr val="000000"/>
                  </a:solidFill>
                </a:rPr>
                <a:t>Tech</a:t>
              </a:r>
            </a:p>
          </p:txBody>
        </p:sp>
        <p:sp>
          <p:nvSpPr>
            <p:cNvPr id="66583" name="Text Box 21">
              <a:extLst>
                <a:ext uri="{FF2B5EF4-FFF2-40B4-BE49-F238E27FC236}">
                  <a16:creationId xmlns:a16="http://schemas.microsoft.com/office/drawing/2014/main" id="{1D404728-7ED4-6748-B7A0-7E8222EB52BB}"/>
                </a:ext>
              </a:extLst>
            </p:cNvPr>
            <p:cNvSpPr txBox="1">
              <a:spLocks noChangeArrowheads="1"/>
            </p:cNvSpPr>
            <p:nvPr/>
          </p:nvSpPr>
          <p:spPr bwMode="auto">
            <a:xfrm rot="-588975">
              <a:off x="4210" y="960"/>
              <a:ext cx="206" cy="1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800" b="0">
                  <a:solidFill>
                    <a:srgbClr val="000000"/>
                  </a:solidFill>
                </a:rPr>
                <a:t>Org</a:t>
              </a:r>
            </a:p>
          </p:txBody>
        </p:sp>
        <p:sp>
          <p:nvSpPr>
            <p:cNvPr id="66584" name="Text Box 22">
              <a:extLst>
                <a:ext uri="{FF2B5EF4-FFF2-40B4-BE49-F238E27FC236}">
                  <a16:creationId xmlns:a16="http://schemas.microsoft.com/office/drawing/2014/main" id="{70701DA4-46CB-5E4B-B76A-9FE8E2685B25}"/>
                </a:ext>
              </a:extLst>
            </p:cNvPr>
            <p:cNvSpPr txBox="1">
              <a:spLocks noChangeArrowheads="1"/>
            </p:cNvSpPr>
            <p:nvPr/>
          </p:nvSpPr>
          <p:spPr bwMode="auto">
            <a:xfrm rot="-588975">
              <a:off x="4431" y="816"/>
              <a:ext cx="369" cy="1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800" b="0">
                  <a:solidFill>
                    <a:srgbClr val="000000"/>
                  </a:solidFill>
                </a:rPr>
                <a:t>Marketing /</a:t>
              </a:r>
            </a:p>
            <a:p>
              <a:pPr eaLnBrk="1" hangingPunct="1">
                <a:spcBef>
                  <a:spcPct val="0"/>
                </a:spcBef>
              </a:pPr>
              <a:r>
                <a:rPr lang="en-US" altLang="en-US" sz="800" b="0">
                  <a:solidFill>
                    <a:srgbClr val="000000"/>
                  </a:solidFill>
                </a:rPr>
                <a:t>Communi-</a:t>
              </a:r>
            </a:p>
            <a:p>
              <a:pPr eaLnBrk="1" hangingPunct="1">
                <a:spcBef>
                  <a:spcPct val="0"/>
                </a:spcBef>
              </a:pPr>
              <a:r>
                <a:rPr lang="en-US" altLang="en-US" sz="800" b="0">
                  <a:solidFill>
                    <a:srgbClr val="000000"/>
                  </a:solidFill>
                </a:rPr>
                <a:t>cations</a:t>
              </a:r>
            </a:p>
          </p:txBody>
        </p:sp>
        <p:sp>
          <p:nvSpPr>
            <p:cNvPr id="66585" name="Text Box 23">
              <a:extLst>
                <a:ext uri="{FF2B5EF4-FFF2-40B4-BE49-F238E27FC236}">
                  <a16:creationId xmlns:a16="http://schemas.microsoft.com/office/drawing/2014/main" id="{7AA92304-39B5-CD44-8B8E-7020D9AFD8EE}"/>
                </a:ext>
              </a:extLst>
            </p:cNvPr>
            <p:cNvSpPr txBox="1">
              <a:spLocks noChangeArrowheads="1"/>
            </p:cNvSpPr>
            <p:nvPr/>
          </p:nvSpPr>
          <p:spPr bwMode="auto">
            <a:xfrm rot="-588975">
              <a:off x="4752" y="811"/>
              <a:ext cx="306" cy="10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800" b="0">
                  <a:solidFill>
                    <a:srgbClr val="000000"/>
                  </a:solidFill>
                </a:rPr>
                <a:t>Production/</a:t>
              </a:r>
            </a:p>
            <a:p>
              <a:pPr eaLnBrk="1" hangingPunct="1">
                <a:spcBef>
                  <a:spcPct val="0"/>
                </a:spcBef>
              </a:pPr>
              <a:r>
                <a:rPr lang="en-US" altLang="en-US" sz="800" b="0">
                  <a:solidFill>
                    <a:srgbClr val="000000"/>
                  </a:solidFill>
                </a:rPr>
                <a:t>Service </a:t>
              </a:r>
            </a:p>
            <a:p>
              <a:pPr eaLnBrk="1" hangingPunct="1">
                <a:spcBef>
                  <a:spcPct val="0"/>
                </a:spcBef>
              </a:pPr>
              <a:r>
                <a:rPr lang="en-US" altLang="en-US" sz="800" b="0">
                  <a:solidFill>
                    <a:srgbClr val="000000"/>
                  </a:solidFill>
                </a:rPr>
                <a:t>Delivery</a:t>
              </a:r>
            </a:p>
          </p:txBody>
        </p:sp>
        <p:sp>
          <p:nvSpPr>
            <p:cNvPr id="66586" name="Line 24">
              <a:extLst>
                <a:ext uri="{FF2B5EF4-FFF2-40B4-BE49-F238E27FC236}">
                  <a16:creationId xmlns:a16="http://schemas.microsoft.com/office/drawing/2014/main" id="{C4B89905-EF20-994A-85CC-EB30CCCD4DB6}"/>
                </a:ext>
              </a:extLst>
            </p:cNvPr>
            <p:cNvSpPr>
              <a:spLocks noChangeShapeType="1"/>
            </p:cNvSpPr>
            <p:nvPr/>
          </p:nvSpPr>
          <p:spPr bwMode="auto">
            <a:xfrm flipV="1">
              <a:off x="3360" y="1510"/>
              <a:ext cx="490" cy="0"/>
            </a:xfrm>
            <a:prstGeom prst="line">
              <a:avLst/>
            </a:prstGeom>
            <a:noFill/>
            <a:ln w="762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87" name="Line 25">
              <a:extLst>
                <a:ext uri="{FF2B5EF4-FFF2-40B4-BE49-F238E27FC236}">
                  <a16:creationId xmlns:a16="http://schemas.microsoft.com/office/drawing/2014/main" id="{A06A0CF1-51A4-E844-A576-91842FDFA0F1}"/>
                </a:ext>
              </a:extLst>
            </p:cNvPr>
            <p:cNvSpPr>
              <a:spLocks noChangeShapeType="1"/>
            </p:cNvSpPr>
            <p:nvPr/>
          </p:nvSpPr>
          <p:spPr bwMode="auto">
            <a:xfrm>
              <a:off x="3623" y="1348"/>
              <a:ext cx="446" cy="144"/>
            </a:xfrm>
            <a:prstGeom prst="line">
              <a:avLst/>
            </a:prstGeom>
            <a:noFill/>
            <a:ln w="762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88" name="Line 26">
              <a:extLst>
                <a:ext uri="{FF2B5EF4-FFF2-40B4-BE49-F238E27FC236}">
                  <a16:creationId xmlns:a16="http://schemas.microsoft.com/office/drawing/2014/main" id="{D7AD7D45-1BC9-DF48-94C8-DAE70CD2DDA5}"/>
                </a:ext>
              </a:extLst>
            </p:cNvPr>
            <p:cNvSpPr>
              <a:spLocks noChangeShapeType="1"/>
            </p:cNvSpPr>
            <p:nvPr/>
          </p:nvSpPr>
          <p:spPr bwMode="auto">
            <a:xfrm>
              <a:off x="3935" y="1291"/>
              <a:ext cx="401" cy="216"/>
            </a:xfrm>
            <a:prstGeom prst="line">
              <a:avLst/>
            </a:prstGeom>
            <a:noFill/>
            <a:ln w="762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89" name="Line 27">
              <a:extLst>
                <a:ext uri="{FF2B5EF4-FFF2-40B4-BE49-F238E27FC236}">
                  <a16:creationId xmlns:a16="http://schemas.microsoft.com/office/drawing/2014/main" id="{5A6B3016-CAE8-014E-A5E9-52D7F7CBEB02}"/>
                </a:ext>
              </a:extLst>
            </p:cNvPr>
            <p:cNvSpPr>
              <a:spLocks noChangeShapeType="1"/>
            </p:cNvSpPr>
            <p:nvPr/>
          </p:nvSpPr>
          <p:spPr bwMode="auto">
            <a:xfrm>
              <a:off x="4354" y="1168"/>
              <a:ext cx="312" cy="360"/>
            </a:xfrm>
            <a:prstGeom prst="line">
              <a:avLst/>
            </a:prstGeom>
            <a:noFill/>
            <a:ln w="762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 name="Group 28">
            <a:extLst>
              <a:ext uri="{FF2B5EF4-FFF2-40B4-BE49-F238E27FC236}">
                <a16:creationId xmlns:a16="http://schemas.microsoft.com/office/drawing/2014/main" id="{8963F320-6E93-7443-98F0-D898245D0FC8}"/>
              </a:ext>
            </a:extLst>
          </p:cNvPr>
          <p:cNvGrpSpPr>
            <a:grpSpLocks/>
          </p:cNvGrpSpPr>
          <p:nvPr/>
        </p:nvGrpSpPr>
        <p:grpSpPr bwMode="auto">
          <a:xfrm>
            <a:off x="990600" y="5334000"/>
            <a:ext cx="1446213" cy="862013"/>
            <a:chOff x="1103" y="2978"/>
            <a:chExt cx="816" cy="576"/>
          </a:xfrm>
        </p:grpSpPr>
        <p:sp>
          <p:nvSpPr>
            <p:cNvPr id="27668" name="AutoShape 29">
              <a:extLst>
                <a:ext uri="{FF2B5EF4-FFF2-40B4-BE49-F238E27FC236}">
                  <a16:creationId xmlns:a16="http://schemas.microsoft.com/office/drawing/2014/main" id="{3DEAF582-A89C-B24D-A4B7-7E93A00E67C9}"/>
                </a:ext>
              </a:extLst>
            </p:cNvPr>
            <p:cNvSpPr>
              <a:spLocks noChangeArrowheads="1"/>
            </p:cNvSpPr>
            <p:nvPr/>
          </p:nvSpPr>
          <p:spPr bwMode="auto">
            <a:xfrm rot="-2147939">
              <a:off x="1103" y="2978"/>
              <a:ext cx="816" cy="576"/>
            </a:xfrm>
            <a:prstGeom prst="rightArrow">
              <a:avLst>
                <a:gd name="adj1" fmla="val 50000"/>
                <a:gd name="adj2" fmla="val 35417"/>
              </a:avLst>
            </a:prstGeom>
            <a:solidFill>
              <a:schemeClr val="bg1"/>
            </a:solidFill>
            <a:ln w="9525">
              <a:solidFill>
                <a:srgbClr val="000000"/>
              </a:solidFill>
              <a:miter lim="800000"/>
              <a:headEnd/>
              <a:tailEnd/>
            </a:ln>
            <a:effectLst>
              <a:outerShdw blurRad="63500" dist="107763" dir="8100000" algn="ctr" rotWithShape="0">
                <a:srgbClr val="000000">
                  <a:alpha val="74997"/>
                </a:srgbClr>
              </a:outerShdw>
            </a:effec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defRPr/>
              </a:pPr>
              <a:endParaRPr lang="en-CA" altLang="x-none" sz="1800">
                <a:latin typeface="Arial Narrow" charset="0"/>
              </a:endParaRPr>
            </a:p>
          </p:txBody>
        </p:sp>
        <p:sp>
          <p:nvSpPr>
            <p:cNvPr id="66580" name="Text Box 30">
              <a:extLst>
                <a:ext uri="{FF2B5EF4-FFF2-40B4-BE49-F238E27FC236}">
                  <a16:creationId xmlns:a16="http://schemas.microsoft.com/office/drawing/2014/main" id="{5D7F21EB-D632-A14D-8350-FD166513DF32}"/>
                </a:ext>
              </a:extLst>
            </p:cNvPr>
            <p:cNvSpPr txBox="1">
              <a:spLocks noChangeArrowheads="1"/>
            </p:cNvSpPr>
            <p:nvPr/>
          </p:nvSpPr>
          <p:spPr bwMode="auto">
            <a:xfrm rot="-2147939">
              <a:off x="1112" y="3099"/>
              <a:ext cx="802"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spcBef>
                  <a:spcPct val="0"/>
                </a:spcBef>
              </a:pPr>
              <a:r>
                <a:rPr lang="en-US" altLang="en-US" sz="1000">
                  <a:solidFill>
                    <a:srgbClr val="000000"/>
                  </a:solidFill>
                </a:rPr>
                <a:t>Changes in </a:t>
              </a:r>
            </a:p>
            <a:p>
              <a:pPr>
                <a:spcBef>
                  <a:spcPct val="0"/>
                </a:spcBef>
              </a:pPr>
              <a:r>
                <a:rPr lang="en-US" altLang="en-US" sz="1000">
                  <a:solidFill>
                    <a:srgbClr val="000000"/>
                  </a:solidFill>
                </a:rPr>
                <a:t>Need / Risk</a:t>
              </a:r>
            </a:p>
          </p:txBody>
        </p:sp>
      </p:grpSp>
      <p:grpSp>
        <p:nvGrpSpPr>
          <p:cNvPr id="6" name="Group 31">
            <a:extLst>
              <a:ext uri="{FF2B5EF4-FFF2-40B4-BE49-F238E27FC236}">
                <a16:creationId xmlns:a16="http://schemas.microsoft.com/office/drawing/2014/main" id="{163991F3-2B0D-9045-A6D0-31411495731C}"/>
              </a:ext>
            </a:extLst>
          </p:cNvPr>
          <p:cNvGrpSpPr>
            <a:grpSpLocks/>
          </p:cNvGrpSpPr>
          <p:nvPr/>
        </p:nvGrpSpPr>
        <p:grpSpPr bwMode="auto">
          <a:xfrm rot="895066">
            <a:off x="6299200" y="4686300"/>
            <a:ext cx="1516063" cy="812800"/>
            <a:chOff x="4896" y="3216"/>
            <a:chExt cx="816" cy="576"/>
          </a:xfrm>
        </p:grpSpPr>
        <p:sp>
          <p:nvSpPr>
            <p:cNvPr id="27666" name="AutoShape 32">
              <a:extLst>
                <a:ext uri="{FF2B5EF4-FFF2-40B4-BE49-F238E27FC236}">
                  <a16:creationId xmlns:a16="http://schemas.microsoft.com/office/drawing/2014/main" id="{03388DFA-48B5-A542-964C-D034E60BCA2D}"/>
                </a:ext>
              </a:extLst>
            </p:cNvPr>
            <p:cNvSpPr>
              <a:spLocks noChangeArrowheads="1"/>
            </p:cNvSpPr>
            <p:nvPr/>
          </p:nvSpPr>
          <p:spPr bwMode="auto">
            <a:xfrm rot="2147939" flipH="1">
              <a:off x="4896" y="3211"/>
              <a:ext cx="816" cy="576"/>
            </a:xfrm>
            <a:prstGeom prst="rightArrow">
              <a:avLst>
                <a:gd name="adj1" fmla="val 50000"/>
                <a:gd name="adj2" fmla="val 35417"/>
              </a:avLst>
            </a:prstGeom>
            <a:solidFill>
              <a:schemeClr val="bg1"/>
            </a:solidFill>
            <a:ln w="9525">
              <a:solidFill>
                <a:srgbClr val="000000"/>
              </a:solidFill>
              <a:miter lim="800000"/>
              <a:headEnd/>
              <a:tailEnd/>
            </a:ln>
            <a:effectLst>
              <a:outerShdw blurRad="63500" dist="107763" dir="2700000" algn="ctr" rotWithShape="0">
                <a:srgbClr val="000000">
                  <a:alpha val="74997"/>
                </a:srgbClr>
              </a:outerShdw>
            </a:effec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defRPr/>
              </a:pPr>
              <a:endParaRPr lang="en-CA" altLang="x-none" sz="1800">
                <a:latin typeface="Arial Narrow" charset="0"/>
              </a:endParaRPr>
            </a:p>
          </p:txBody>
        </p:sp>
        <p:sp>
          <p:nvSpPr>
            <p:cNvPr id="66578" name="Text Box 33">
              <a:extLst>
                <a:ext uri="{FF2B5EF4-FFF2-40B4-BE49-F238E27FC236}">
                  <a16:creationId xmlns:a16="http://schemas.microsoft.com/office/drawing/2014/main" id="{9A117935-64EC-6145-A278-3F8E7CCA31C4}"/>
                </a:ext>
              </a:extLst>
            </p:cNvPr>
            <p:cNvSpPr txBox="1">
              <a:spLocks noChangeArrowheads="1"/>
            </p:cNvSpPr>
            <p:nvPr/>
          </p:nvSpPr>
          <p:spPr bwMode="auto">
            <a:xfrm rot="2147939" flipH="1">
              <a:off x="5051" y="3315"/>
              <a:ext cx="414"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spcBef>
                  <a:spcPct val="0"/>
                </a:spcBef>
              </a:pPr>
              <a:r>
                <a:rPr lang="en-US" altLang="en-US" sz="1000">
                  <a:solidFill>
                    <a:srgbClr val="000000"/>
                  </a:solidFill>
                </a:rPr>
                <a:t>Changing</a:t>
              </a:r>
            </a:p>
            <a:p>
              <a:pPr>
                <a:spcBef>
                  <a:spcPct val="0"/>
                </a:spcBef>
              </a:pPr>
              <a:r>
                <a:rPr lang="en-US" altLang="en-US" sz="1000">
                  <a:solidFill>
                    <a:srgbClr val="000000"/>
                  </a:solidFill>
                </a:rPr>
                <a:t> Trends</a:t>
              </a:r>
            </a:p>
          </p:txBody>
        </p:sp>
      </p:grpSp>
      <p:sp>
        <p:nvSpPr>
          <p:cNvPr id="1605666" name="AutoShape 34">
            <a:extLst>
              <a:ext uri="{FF2B5EF4-FFF2-40B4-BE49-F238E27FC236}">
                <a16:creationId xmlns:a16="http://schemas.microsoft.com/office/drawing/2014/main" id="{A126CE89-FB69-2841-8492-547DE1A48EED}"/>
              </a:ext>
            </a:extLst>
          </p:cNvPr>
          <p:cNvSpPr>
            <a:spLocks noChangeArrowheads="1"/>
          </p:cNvSpPr>
          <p:nvPr/>
        </p:nvSpPr>
        <p:spPr bwMode="auto">
          <a:xfrm rot="3040787" flipH="1">
            <a:off x="7300913" y="4662487"/>
            <a:ext cx="1601788" cy="1420813"/>
          </a:xfrm>
          <a:prstGeom prst="rightArrow">
            <a:avLst>
              <a:gd name="adj1" fmla="val 50000"/>
              <a:gd name="adj2" fmla="val 28184"/>
            </a:avLst>
          </a:prstGeom>
          <a:solidFill>
            <a:schemeClr val="bg1"/>
          </a:solidFill>
          <a:ln w="9525">
            <a:solidFill>
              <a:srgbClr val="000000"/>
            </a:solidFill>
            <a:miter lim="800000"/>
            <a:headEnd/>
            <a:tailEnd/>
          </a:ln>
          <a:effectLst>
            <a:outerShdw blurRad="63500" dist="107763" dir="2700000" algn="ctr" rotWithShape="0">
              <a:srgbClr val="000000">
                <a:alpha val="74997"/>
              </a:srgbClr>
            </a:outerShdw>
          </a:effec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defRPr/>
            </a:pPr>
            <a:endParaRPr lang="en-CA" altLang="x-none" sz="1800">
              <a:latin typeface="Arial Narrow" charset="0"/>
            </a:endParaRPr>
          </a:p>
        </p:txBody>
      </p:sp>
      <p:sp>
        <p:nvSpPr>
          <p:cNvPr id="1605667" name="Text Box 35">
            <a:extLst>
              <a:ext uri="{FF2B5EF4-FFF2-40B4-BE49-F238E27FC236}">
                <a16:creationId xmlns:a16="http://schemas.microsoft.com/office/drawing/2014/main" id="{8FCF3858-EF64-224F-9797-8023610BA83B}"/>
              </a:ext>
            </a:extLst>
          </p:cNvPr>
          <p:cNvSpPr txBox="1">
            <a:spLocks noChangeArrowheads="1"/>
          </p:cNvSpPr>
          <p:nvPr/>
        </p:nvSpPr>
        <p:spPr bwMode="auto">
          <a:xfrm rot="3040787" flipH="1">
            <a:off x="7854951" y="5326062"/>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spcBef>
                <a:spcPct val="0"/>
              </a:spcBef>
            </a:pPr>
            <a:r>
              <a:rPr lang="en-US" altLang="en-US" sz="1000">
                <a:solidFill>
                  <a:srgbClr val="000000"/>
                </a:solidFill>
              </a:rPr>
              <a:t>Industry</a:t>
            </a:r>
          </a:p>
          <a:p>
            <a:pPr>
              <a:spcBef>
                <a:spcPct val="0"/>
              </a:spcBef>
            </a:pPr>
            <a:r>
              <a:rPr lang="en-US" altLang="en-US" sz="1000">
                <a:solidFill>
                  <a:srgbClr val="000000"/>
                </a:solidFill>
              </a:rPr>
              <a:t>Change</a:t>
            </a:r>
          </a:p>
        </p:txBody>
      </p:sp>
      <p:grpSp>
        <p:nvGrpSpPr>
          <p:cNvPr id="7" name="Group 38">
            <a:extLst>
              <a:ext uri="{FF2B5EF4-FFF2-40B4-BE49-F238E27FC236}">
                <a16:creationId xmlns:a16="http://schemas.microsoft.com/office/drawing/2014/main" id="{2F4A8D4E-20C9-594A-B63A-86C96A8AEACE}"/>
              </a:ext>
            </a:extLst>
          </p:cNvPr>
          <p:cNvGrpSpPr>
            <a:grpSpLocks/>
          </p:cNvGrpSpPr>
          <p:nvPr/>
        </p:nvGrpSpPr>
        <p:grpSpPr bwMode="auto">
          <a:xfrm>
            <a:off x="2438400" y="4743450"/>
            <a:ext cx="1447800" cy="862013"/>
            <a:chOff x="1534" y="3312"/>
            <a:chExt cx="816" cy="576"/>
          </a:xfrm>
        </p:grpSpPr>
        <p:sp>
          <p:nvSpPr>
            <p:cNvPr id="27664" name="AutoShape 39">
              <a:extLst>
                <a:ext uri="{FF2B5EF4-FFF2-40B4-BE49-F238E27FC236}">
                  <a16:creationId xmlns:a16="http://schemas.microsoft.com/office/drawing/2014/main" id="{F3806C8F-6470-0B47-ADB9-1238BBD54CCD}"/>
                </a:ext>
              </a:extLst>
            </p:cNvPr>
            <p:cNvSpPr>
              <a:spLocks noChangeArrowheads="1"/>
            </p:cNvSpPr>
            <p:nvPr/>
          </p:nvSpPr>
          <p:spPr bwMode="auto">
            <a:xfrm rot="-2147939">
              <a:off x="1534" y="3312"/>
              <a:ext cx="816" cy="576"/>
            </a:xfrm>
            <a:prstGeom prst="rightArrow">
              <a:avLst>
                <a:gd name="adj1" fmla="val 50000"/>
                <a:gd name="adj2" fmla="val 35417"/>
              </a:avLst>
            </a:prstGeom>
            <a:solidFill>
              <a:schemeClr val="bg1"/>
            </a:solidFill>
            <a:ln w="9525">
              <a:solidFill>
                <a:srgbClr val="000000"/>
              </a:solidFill>
              <a:miter lim="800000"/>
              <a:headEnd/>
              <a:tailEnd/>
            </a:ln>
            <a:effectLst>
              <a:outerShdw blurRad="63500" dist="107763" dir="8100000" algn="ctr" rotWithShape="0">
                <a:srgbClr val="000000">
                  <a:alpha val="74997"/>
                </a:srgbClr>
              </a:outerShdw>
            </a:effec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defRPr/>
              </a:pPr>
              <a:endParaRPr lang="en-CA" altLang="x-none" sz="1800">
                <a:latin typeface="Arial Narrow" charset="0"/>
              </a:endParaRPr>
            </a:p>
          </p:txBody>
        </p:sp>
        <p:sp>
          <p:nvSpPr>
            <p:cNvPr id="66576" name="Text Box 40">
              <a:extLst>
                <a:ext uri="{FF2B5EF4-FFF2-40B4-BE49-F238E27FC236}">
                  <a16:creationId xmlns:a16="http://schemas.microsoft.com/office/drawing/2014/main" id="{B15F072A-D3D0-0544-93F3-D9ADED7F67AD}"/>
                </a:ext>
              </a:extLst>
            </p:cNvPr>
            <p:cNvSpPr txBox="1">
              <a:spLocks noChangeArrowheads="1"/>
            </p:cNvSpPr>
            <p:nvPr/>
          </p:nvSpPr>
          <p:spPr bwMode="auto">
            <a:xfrm rot="-2147939">
              <a:off x="1569" y="3555"/>
              <a:ext cx="489"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spcBef>
                  <a:spcPct val="0"/>
                </a:spcBef>
              </a:pPr>
              <a:r>
                <a:rPr lang="en-US" altLang="en-US" sz="1000">
                  <a:solidFill>
                    <a:srgbClr val="000000"/>
                  </a:solidFill>
                </a:rPr>
                <a:t>Changes in</a:t>
              </a:r>
            </a:p>
            <a:p>
              <a:pPr>
                <a:spcBef>
                  <a:spcPct val="0"/>
                </a:spcBef>
              </a:pPr>
              <a:r>
                <a:rPr lang="en-US" altLang="en-US" sz="1000">
                  <a:solidFill>
                    <a:srgbClr val="000000"/>
                  </a:solidFill>
                </a:rPr>
                <a:t>Demand</a:t>
              </a:r>
            </a:p>
          </p:txBody>
        </p:sp>
      </p:grpSp>
      <p:grpSp>
        <p:nvGrpSpPr>
          <p:cNvPr id="66569" name="Group 45">
            <a:extLst>
              <a:ext uri="{FF2B5EF4-FFF2-40B4-BE49-F238E27FC236}">
                <a16:creationId xmlns:a16="http://schemas.microsoft.com/office/drawing/2014/main" id="{E59D6609-7678-C24B-B1C3-05B45BBAAA9E}"/>
              </a:ext>
            </a:extLst>
          </p:cNvPr>
          <p:cNvGrpSpPr>
            <a:grpSpLocks/>
          </p:cNvGrpSpPr>
          <p:nvPr/>
        </p:nvGrpSpPr>
        <p:grpSpPr bwMode="auto">
          <a:xfrm>
            <a:off x="6042025" y="4852988"/>
            <a:ext cx="808038" cy="1508125"/>
            <a:chOff x="6041433" y="4852489"/>
            <a:chExt cx="808827" cy="1508615"/>
          </a:xfrm>
        </p:grpSpPr>
        <p:sp>
          <p:nvSpPr>
            <p:cNvPr id="27662" name="AutoShape 42">
              <a:extLst>
                <a:ext uri="{FF2B5EF4-FFF2-40B4-BE49-F238E27FC236}">
                  <a16:creationId xmlns:a16="http://schemas.microsoft.com/office/drawing/2014/main" id="{11F74003-BDD4-034F-88E5-0486A5279E54}"/>
                </a:ext>
              </a:extLst>
            </p:cNvPr>
            <p:cNvSpPr>
              <a:spLocks noChangeArrowheads="1"/>
            </p:cNvSpPr>
            <p:nvPr/>
          </p:nvSpPr>
          <p:spPr bwMode="auto">
            <a:xfrm rot="3038221" flipH="1">
              <a:off x="5691538" y="5202384"/>
              <a:ext cx="1508615" cy="808827"/>
            </a:xfrm>
            <a:prstGeom prst="rightArrow">
              <a:avLst>
                <a:gd name="adj1" fmla="val 50000"/>
                <a:gd name="adj2" fmla="val 35421"/>
              </a:avLst>
            </a:prstGeom>
            <a:solidFill>
              <a:schemeClr val="bg1"/>
            </a:solidFill>
            <a:ln w="9525">
              <a:solidFill>
                <a:srgbClr val="000000"/>
              </a:solidFill>
              <a:miter lim="800000"/>
              <a:headEnd/>
              <a:tailEnd/>
            </a:ln>
            <a:effectLst>
              <a:outerShdw blurRad="63500" dist="107763" dir="2700000" algn="ctr" rotWithShape="0">
                <a:srgbClr val="000000">
                  <a:alpha val="74997"/>
                </a:srgbClr>
              </a:outerShdw>
            </a:effec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defRPr/>
              </a:pPr>
              <a:endParaRPr lang="en-CA" altLang="x-none" sz="1800">
                <a:latin typeface="Arial Narrow" charset="0"/>
              </a:endParaRPr>
            </a:p>
          </p:txBody>
        </p:sp>
        <p:sp>
          <p:nvSpPr>
            <p:cNvPr id="66574" name="Text Box 43">
              <a:extLst>
                <a:ext uri="{FF2B5EF4-FFF2-40B4-BE49-F238E27FC236}">
                  <a16:creationId xmlns:a16="http://schemas.microsoft.com/office/drawing/2014/main" id="{89D1F97D-E369-264C-A7CD-B8AF3741515C}"/>
                </a:ext>
              </a:extLst>
            </p:cNvPr>
            <p:cNvSpPr txBox="1">
              <a:spLocks noChangeArrowheads="1"/>
            </p:cNvSpPr>
            <p:nvPr/>
          </p:nvSpPr>
          <p:spPr bwMode="auto">
            <a:xfrm rot="3038221" flipH="1">
              <a:off x="5959155" y="5487565"/>
              <a:ext cx="1079851" cy="39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a:spcBef>
                  <a:spcPct val="0"/>
                </a:spcBef>
              </a:pPr>
              <a:r>
                <a:rPr lang="en-US" altLang="en-US" sz="1000">
                  <a:solidFill>
                    <a:srgbClr val="000000"/>
                  </a:solidFill>
                </a:rPr>
                <a:t>Changes in</a:t>
              </a:r>
            </a:p>
            <a:p>
              <a:pPr algn="ctr">
                <a:spcBef>
                  <a:spcPct val="0"/>
                </a:spcBef>
              </a:pPr>
              <a:r>
                <a:rPr lang="en-US" altLang="en-US" sz="1000">
                  <a:solidFill>
                    <a:srgbClr val="000000"/>
                  </a:solidFill>
                </a:rPr>
                <a:t>Best Practices</a:t>
              </a:r>
            </a:p>
          </p:txBody>
        </p:sp>
      </p:grpSp>
      <p:sp>
        <p:nvSpPr>
          <p:cNvPr id="1605676" name="AutoShape 44">
            <a:extLst>
              <a:ext uri="{FF2B5EF4-FFF2-40B4-BE49-F238E27FC236}">
                <a16:creationId xmlns:a16="http://schemas.microsoft.com/office/drawing/2014/main" id="{3D40D728-5052-DC47-891F-E9E75497862A}"/>
              </a:ext>
            </a:extLst>
          </p:cNvPr>
          <p:cNvSpPr>
            <a:spLocks noChangeArrowheads="1"/>
          </p:cNvSpPr>
          <p:nvPr/>
        </p:nvSpPr>
        <p:spPr bwMode="auto">
          <a:xfrm>
            <a:off x="3657600" y="5200650"/>
            <a:ext cx="2336800" cy="862013"/>
          </a:xfrm>
          <a:prstGeom prst="upArrow">
            <a:avLst>
              <a:gd name="adj1" fmla="val 50000"/>
              <a:gd name="adj2" fmla="val 25000"/>
            </a:avLst>
          </a:prstGeom>
          <a:solidFill>
            <a:schemeClr val="bg1"/>
          </a:solidFill>
          <a:ln w="9525">
            <a:solidFill>
              <a:srgbClr val="000000"/>
            </a:solidFill>
            <a:miter lim="800000"/>
            <a:headEnd/>
            <a:tailEnd/>
          </a:ln>
          <a:effectLst>
            <a:outerShdw blurRad="63500" dist="38099" dir="2700000" algn="ctr" rotWithShape="0">
              <a:srgbClr val="000000">
                <a:alpha val="74997"/>
              </a:srgbClr>
            </a:outerShdw>
          </a:effectLst>
        </p:spPr>
        <p:txBody>
          <a:bodyPr wrap="none" anchor="ctr"/>
          <a:lstStyle/>
          <a:p>
            <a:pPr algn="ctr">
              <a:defRPr/>
            </a:pPr>
            <a:r>
              <a:rPr lang="en-US" sz="1000">
                <a:solidFill>
                  <a:srgbClr val="000000"/>
                </a:solidFill>
                <a:latin typeface="Arial" charset="0"/>
                <a:ea typeface="ＭＳ Ｐゴシック" charset="0"/>
              </a:rPr>
              <a:t>Changed</a:t>
            </a:r>
          </a:p>
          <a:p>
            <a:pPr algn="ctr">
              <a:defRPr/>
            </a:pPr>
            <a:r>
              <a:rPr lang="en-US" sz="1000">
                <a:solidFill>
                  <a:srgbClr val="000000"/>
                </a:solidFill>
                <a:latin typeface="Arial" charset="0"/>
                <a:ea typeface="ＭＳ Ｐゴシック" charset="0"/>
              </a:rPr>
              <a:t>Stakeholder</a:t>
            </a:r>
          </a:p>
          <a:p>
            <a:pPr algn="ctr">
              <a:defRPr/>
            </a:pPr>
            <a:r>
              <a:rPr lang="en-US" sz="1000">
                <a:solidFill>
                  <a:srgbClr val="000000"/>
                </a:solidFill>
                <a:latin typeface="Arial" charset="0"/>
                <a:ea typeface="ＭＳ Ｐゴシック" charset="0"/>
              </a:rPr>
              <a:t>Expectations</a:t>
            </a:r>
          </a:p>
        </p:txBody>
      </p:sp>
      <p:sp>
        <p:nvSpPr>
          <p:cNvPr id="66571" name="Rectangle 2">
            <a:extLst>
              <a:ext uri="{FF2B5EF4-FFF2-40B4-BE49-F238E27FC236}">
                <a16:creationId xmlns:a16="http://schemas.microsoft.com/office/drawing/2014/main" id="{04768C3F-436B-A64E-8DC9-CB279D9A3C71}"/>
              </a:ext>
            </a:extLst>
          </p:cNvPr>
          <p:cNvSpPr>
            <a:spLocks noGrp="1" noChangeArrowheads="1"/>
          </p:cNvSpPr>
          <p:nvPr>
            <p:ph type="title" idx="4294967295"/>
          </p:nvPr>
        </p:nvSpPr>
        <p:spPr>
          <a:xfrm>
            <a:off x="684213" y="76200"/>
            <a:ext cx="6997700" cy="838200"/>
          </a:xfrm>
          <a:solidFill>
            <a:schemeClr val="bg1"/>
          </a:solidFill>
        </p:spPr>
        <p:txBody>
          <a:bodyPr/>
          <a:lstStyle/>
          <a:p>
            <a:pPr eaLnBrk="1" hangingPunct="1"/>
            <a:r>
              <a:rPr lang="en-US" altLang="en-US" sz="1800">
                <a:ea typeface="ＭＳ Ｐゴシック" panose="020B0600070205080204" pitchFamily="34" charset="-128"/>
              </a:rPr>
              <a:t>The CEO Aligns the 8 Strategies</a:t>
            </a:r>
            <a:br>
              <a:rPr lang="en-US" altLang="en-US" sz="1800">
                <a:ea typeface="ＭＳ Ｐゴシック" panose="020B0600070205080204" pitchFamily="34" charset="-128"/>
              </a:rPr>
            </a:br>
            <a:r>
              <a:rPr lang="en-US" altLang="en-US" sz="1800">
                <a:ea typeface="ＭＳ Ｐゴシック" panose="020B0600070205080204" pitchFamily="34" charset="-128"/>
              </a:rPr>
              <a:t>with Major Stakeholder Expectations </a:t>
            </a:r>
            <a:br>
              <a:rPr lang="en-US" altLang="en-US" sz="1800">
                <a:ea typeface="ＭＳ Ｐゴシック" panose="020B0600070205080204" pitchFamily="34" charset="-128"/>
              </a:rPr>
            </a:br>
            <a:r>
              <a:rPr lang="en-US" altLang="en-US" sz="1800">
                <a:ea typeface="ＭＳ Ｐゴシック" panose="020B0600070205080204" pitchFamily="34" charset="-128"/>
              </a:rPr>
              <a:t>and Competitive Reality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2"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05676"/>
                                        </p:tgtEl>
                                        <p:attrNameLst>
                                          <p:attrName>style.visibility</p:attrName>
                                        </p:attrNameLst>
                                      </p:cBhvr>
                                      <p:to>
                                        <p:strVal val="visible"/>
                                      </p:to>
                                    </p:set>
                                    <p:anim calcmode="lin" valueType="num">
                                      <p:cBhvr additive="base">
                                        <p:cTn id="31" dur="500" fill="hold"/>
                                        <p:tgtEl>
                                          <p:spTgt spid="1605676"/>
                                        </p:tgtEl>
                                        <p:attrNameLst>
                                          <p:attrName>ppt_x</p:attrName>
                                        </p:attrNameLst>
                                      </p:cBhvr>
                                      <p:tavLst>
                                        <p:tav tm="0">
                                          <p:val>
                                            <p:strVal val="#ppt_x"/>
                                          </p:val>
                                        </p:tav>
                                        <p:tav tm="100000">
                                          <p:val>
                                            <p:strVal val="#ppt_x"/>
                                          </p:val>
                                        </p:tav>
                                      </p:tavLst>
                                    </p:anim>
                                    <p:anim calcmode="lin" valueType="num">
                                      <p:cBhvr additive="base">
                                        <p:cTn id="32" dur="500" fill="hold"/>
                                        <p:tgtEl>
                                          <p:spTgt spid="160567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0566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056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5666" grpId="0" animBg="1"/>
      <p:bldP spid="1605667" grpId="0"/>
      <p:bldP spid="160567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p:txBody>
          <a:bodyPr/>
          <a:lstStyle/>
          <a:p>
            <a:pPr eaLnBrk="1" hangingPunct="1"/>
            <a:r>
              <a:rPr lang="en-US" dirty="0"/>
              <a:t>Strategic Planning </a:t>
            </a:r>
            <a:r>
              <a:rPr lang="en-US" dirty="0">
                <a:latin typeface="Arial" charset="0"/>
              </a:rPr>
              <a:t>Schedule</a:t>
            </a:r>
          </a:p>
        </p:txBody>
      </p:sp>
      <p:sp>
        <p:nvSpPr>
          <p:cNvPr id="4" name="Text Box 3">
            <a:extLst>
              <a:ext uri="{FF2B5EF4-FFF2-40B4-BE49-F238E27FC236}">
                <a16:creationId xmlns:a16="http://schemas.microsoft.com/office/drawing/2014/main" id="{609546BA-0F0E-F74B-BF48-8A5DF7422F1F}"/>
              </a:ext>
            </a:extLst>
          </p:cNvPr>
          <p:cNvSpPr txBox="1">
            <a:spLocks noChangeArrowheads="1"/>
          </p:cNvSpPr>
          <p:nvPr/>
        </p:nvSpPr>
        <p:spPr bwMode="auto">
          <a:xfrm>
            <a:off x="1259632" y="1772816"/>
            <a:ext cx="6624736" cy="3693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spcBef>
                <a:spcPct val="50000"/>
              </a:spcBef>
            </a:pPr>
            <a:r>
              <a:rPr lang="en-US" sz="1800" b="0" dirty="0">
                <a:solidFill>
                  <a:srgbClr val="003399"/>
                </a:solidFill>
              </a:rPr>
              <a:t>9 – 10		Tarion Situation Analysis Review</a:t>
            </a:r>
          </a:p>
          <a:p>
            <a:pPr algn="just" eaLnBrk="1" hangingPunct="1">
              <a:spcBef>
                <a:spcPct val="50000"/>
              </a:spcBef>
            </a:pPr>
            <a:r>
              <a:rPr lang="en-US" sz="1800" b="0" dirty="0">
                <a:solidFill>
                  <a:srgbClr val="003399"/>
                </a:solidFill>
              </a:rPr>
              <a:t>10:10 - 11	Identifying External Factors</a:t>
            </a:r>
          </a:p>
          <a:p>
            <a:pPr algn="l" eaLnBrk="1" hangingPunct="1">
              <a:spcBef>
                <a:spcPct val="50000"/>
              </a:spcBef>
            </a:pPr>
            <a:r>
              <a:rPr lang="en-US" sz="1800" b="0" dirty="0">
                <a:solidFill>
                  <a:srgbClr val="003399"/>
                </a:solidFill>
              </a:rPr>
              <a:t>11:10 - 12	Connecting External Factors to Strategy</a:t>
            </a:r>
          </a:p>
          <a:p>
            <a:pPr algn="just" eaLnBrk="1" hangingPunct="1">
              <a:spcBef>
                <a:spcPct val="50000"/>
              </a:spcBef>
            </a:pPr>
            <a:r>
              <a:rPr lang="en-US" sz="1800" b="0" dirty="0">
                <a:solidFill>
                  <a:srgbClr val="003399"/>
                </a:solidFill>
              </a:rPr>
              <a:t>12 - 1:00		Lunch</a:t>
            </a:r>
          </a:p>
          <a:p>
            <a:pPr algn="just" eaLnBrk="1" hangingPunct="1">
              <a:spcBef>
                <a:spcPct val="50000"/>
              </a:spcBef>
            </a:pPr>
            <a:r>
              <a:rPr lang="en-US" sz="1800" b="0" dirty="0">
                <a:solidFill>
                  <a:srgbClr val="003399"/>
                </a:solidFill>
              </a:rPr>
              <a:t>1 - 1:50		Developing Strategic Issues</a:t>
            </a:r>
          </a:p>
          <a:p>
            <a:pPr algn="just" eaLnBrk="1" hangingPunct="1">
              <a:spcBef>
                <a:spcPct val="50000"/>
              </a:spcBef>
            </a:pPr>
            <a:r>
              <a:rPr lang="en-US" sz="1800" b="0" dirty="0">
                <a:solidFill>
                  <a:srgbClr val="003399"/>
                </a:solidFill>
              </a:rPr>
              <a:t>2 - 2:50		Communicating the Strategic Plan</a:t>
            </a:r>
          </a:p>
          <a:p>
            <a:pPr algn="just" eaLnBrk="1" hangingPunct="1">
              <a:spcBef>
                <a:spcPct val="50000"/>
              </a:spcBef>
            </a:pPr>
            <a:r>
              <a:rPr lang="en-US" sz="1800" b="0" dirty="0">
                <a:solidFill>
                  <a:srgbClr val="003399"/>
                </a:solidFill>
              </a:rPr>
              <a:t>3 - 3:45		Testing Strategy</a:t>
            </a:r>
          </a:p>
          <a:p>
            <a:pPr algn="just" eaLnBrk="1" hangingPunct="1">
              <a:spcBef>
                <a:spcPct val="50000"/>
              </a:spcBef>
            </a:pPr>
            <a:r>
              <a:rPr lang="en-US" sz="1800" b="0" dirty="0">
                <a:solidFill>
                  <a:srgbClr val="003399"/>
                </a:solidFill>
              </a:rPr>
              <a:t>3:45 - 4		The Strategic Plan</a:t>
            </a:r>
          </a:p>
          <a:p>
            <a:pPr algn="just" eaLnBrk="1" hangingPunct="1">
              <a:spcBef>
                <a:spcPct val="50000"/>
              </a:spcBef>
            </a:pPr>
            <a:endParaRPr lang="en-US" sz="1800" b="1" dirty="0">
              <a:solidFill>
                <a:srgbClr val="003399"/>
              </a:solidFill>
            </a:endParaRPr>
          </a:p>
        </p:txBody>
      </p:sp>
    </p:spTree>
    <p:extLst>
      <p:ext uri="{BB962C8B-B14F-4D97-AF65-F5344CB8AC3E}">
        <p14:creationId xmlns:p14="http://schemas.microsoft.com/office/powerpoint/2010/main" val="2449759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a:extLst>
              <a:ext uri="{FF2B5EF4-FFF2-40B4-BE49-F238E27FC236}">
                <a16:creationId xmlns:a16="http://schemas.microsoft.com/office/drawing/2014/main" id="{130F0667-15B1-D947-9EB0-B9A206D9D96D}"/>
              </a:ext>
            </a:extLst>
          </p:cNvPr>
          <p:cNvSpPr>
            <a:spLocks noGrp="1" noChangeArrowheads="1"/>
          </p:cNvSpPr>
          <p:nvPr>
            <p:ph type="title" idx="4294967295"/>
          </p:nvPr>
        </p:nvSpPr>
        <p:spPr>
          <a:xfrm>
            <a:off x="1116013" y="476250"/>
            <a:ext cx="6997700" cy="514350"/>
          </a:xfrm>
        </p:spPr>
        <p:txBody>
          <a:bodyPr/>
          <a:lstStyle/>
          <a:p>
            <a:pPr eaLnBrk="1" hangingPunct="1"/>
            <a:r>
              <a:rPr lang="en-US" altLang="en-US" sz="1800">
                <a:ea typeface="ＭＳ Ｐゴシック" panose="020B0600070205080204" pitchFamily="34" charset="-128"/>
              </a:rPr>
              <a:t>All Managers Align Activities </a:t>
            </a:r>
            <a:br>
              <a:rPr lang="en-US" altLang="en-US" sz="1800">
                <a:ea typeface="ＭＳ Ｐゴシック" panose="020B0600070205080204" pitchFamily="34" charset="-128"/>
              </a:rPr>
            </a:br>
            <a:r>
              <a:rPr lang="en-US" altLang="en-US" sz="1800">
                <a:ea typeface="ＭＳ Ｐゴシック" panose="020B0600070205080204" pitchFamily="34" charset="-128"/>
              </a:rPr>
              <a:t>Assigned to Them</a:t>
            </a:r>
            <a:br>
              <a:rPr lang="en-US" altLang="en-US" sz="1800">
                <a:ea typeface="ＭＳ Ｐゴシック" panose="020B0600070205080204" pitchFamily="34" charset="-128"/>
              </a:rPr>
            </a:br>
            <a:r>
              <a:rPr lang="en-US" altLang="en-US" sz="1800">
                <a:ea typeface="ＭＳ Ｐゴシック" panose="020B0600070205080204" pitchFamily="34" charset="-128"/>
              </a:rPr>
              <a:t>to Strategic Plan Expectations</a:t>
            </a:r>
            <a:br>
              <a:rPr lang="en-US" altLang="en-US" sz="1800">
                <a:ea typeface="ＭＳ Ｐゴシック" panose="020B0600070205080204" pitchFamily="34" charset="-128"/>
              </a:rPr>
            </a:br>
            <a:r>
              <a:rPr lang="en-US" altLang="en-US" sz="1800">
                <a:ea typeface="ＭＳ Ｐゴシック" panose="020B0600070205080204" pitchFamily="34" charset="-128"/>
              </a:rPr>
              <a:t>first and with competitive reality second</a:t>
            </a:r>
          </a:p>
        </p:txBody>
      </p:sp>
      <p:grpSp>
        <p:nvGrpSpPr>
          <p:cNvPr id="68610" name="Group 6">
            <a:extLst>
              <a:ext uri="{FF2B5EF4-FFF2-40B4-BE49-F238E27FC236}">
                <a16:creationId xmlns:a16="http://schemas.microsoft.com/office/drawing/2014/main" id="{7163BF13-3E38-214C-937B-7C39F6D081C2}"/>
              </a:ext>
            </a:extLst>
          </p:cNvPr>
          <p:cNvGrpSpPr>
            <a:grpSpLocks/>
          </p:cNvGrpSpPr>
          <p:nvPr/>
        </p:nvGrpSpPr>
        <p:grpSpPr bwMode="auto">
          <a:xfrm>
            <a:off x="1193800" y="1333500"/>
            <a:ext cx="3683000" cy="3967163"/>
            <a:chOff x="192" y="624"/>
            <a:chExt cx="2320" cy="2298"/>
          </a:xfrm>
        </p:grpSpPr>
        <p:graphicFrame>
          <p:nvGraphicFramePr>
            <p:cNvPr id="68623" name="Object 7">
              <a:extLst>
                <a:ext uri="{FF2B5EF4-FFF2-40B4-BE49-F238E27FC236}">
                  <a16:creationId xmlns:a16="http://schemas.microsoft.com/office/drawing/2014/main" id="{AC5BAE9C-82E5-F547-9642-1EE1846F5D99}"/>
                </a:ext>
              </a:extLst>
            </p:cNvPr>
            <p:cNvGraphicFramePr>
              <a:graphicFrameLocks noChangeAspect="1"/>
            </p:cNvGraphicFramePr>
            <p:nvPr/>
          </p:nvGraphicFramePr>
          <p:xfrm>
            <a:off x="192" y="624"/>
            <a:ext cx="2320" cy="2298"/>
          </p:xfrm>
          <a:graphic>
            <a:graphicData uri="http://schemas.openxmlformats.org/presentationml/2006/ole">
              <mc:AlternateContent xmlns:mc="http://schemas.openxmlformats.org/markup-compatibility/2006">
                <mc:Choice xmlns:v="urn:schemas-microsoft-com:vml" Requires="v">
                  <p:oleObj spid="_x0000_s68676" name="Image" r:id="rId4" imgW="7480300" imgH="7315200" progId="">
                    <p:embed/>
                  </p:oleObj>
                </mc:Choice>
                <mc:Fallback>
                  <p:oleObj name="Image" r:id="rId4" imgW="7480300" imgH="7315200"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l="13327" t="2777" r="9253" b="2777"/>
                        <a:stretch>
                          <a:fillRect/>
                        </a:stretch>
                      </p:blipFill>
                      <p:spPr bwMode="auto">
                        <a:xfrm>
                          <a:off x="192" y="624"/>
                          <a:ext cx="2320" cy="229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68624" name="Text Box 8">
              <a:extLst>
                <a:ext uri="{FF2B5EF4-FFF2-40B4-BE49-F238E27FC236}">
                  <a16:creationId xmlns:a16="http://schemas.microsoft.com/office/drawing/2014/main" id="{FB94E01E-FA20-0142-B144-AAD5C96F55D5}"/>
                </a:ext>
              </a:extLst>
            </p:cNvPr>
            <p:cNvSpPr txBox="1">
              <a:spLocks noChangeArrowheads="1"/>
            </p:cNvSpPr>
            <p:nvPr/>
          </p:nvSpPr>
          <p:spPr bwMode="auto">
            <a:xfrm rot="240538">
              <a:off x="674" y="797"/>
              <a:ext cx="360" cy="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eaLnBrk="1" hangingPunct="1">
                <a:spcBef>
                  <a:spcPct val="0"/>
                </a:spcBef>
              </a:pPr>
              <a:r>
                <a:rPr lang="en-US" altLang="en-US" sz="800" b="0">
                  <a:solidFill>
                    <a:srgbClr val="000000"/>
                  </a:solidFill>
                </a:rPr>
                <a:t>Call</a:t>
              </a:r>
            </a:p>
            <a:p>
              <a:pPr algn="ctr" eaLnBrk="1" hangingPunct="1">
                <a:spcBef>
                  <a:spcPct val="0"/>
                </a:spcBef>
              </a:pPr>
              <a:r>
                <a:rPr lang="en-US" altLang="en-US" sz="800" b="0">
                  <a:solidFill>
                    <a:srgbClr val="000000"/>
                  </a:solidFill>
                </a:rPr>
                <a:t>Centre</a:t>
              </a:r>
            </a:p>
          </p:txBody>
        </p:sp>
        <p:sp>
          <p:nvSpPr>
            <p:cNvPr id="68625" name="Text Box 9">
              <a:extLst>
                <a:ext uri="{FF2B5EF4-FFF2-40B4-BE49-F238E27FC236}">
                  <a16:creationId xmlns:a16="http://schemas.microsoft.com/office/drawing/2014/main" id="{09EC8A03-F32F-0744-A280-D17570CF193A}"/>
                </a:ext>
              </a:extLst>
            </p:cNvPr>
            <p:cNvSpPr txBox="1">
              <a:spLocks noChangeArrowheads="1"/>
            </p:cNvSpPr>
            <p:nvPr/>
          </p:nvSpPr>
          <p:spPr bwMode="auto">
            <a:xfrm rot="350944">
              <a:off x="1056" y="952"/>
              <a:ext cx="366" cy="1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eaLnBrk="1" hangingPunct="1">
                <a:spcBef>
                  <a:spcPct val="0"/>
                </a:spcBef>
              </a:pPr>
              <a:r>
                <a:rPr lang="en-US" altLang="en-US" sz="800" b="0">
                  <a:solidFill>
                    <a:srgbClr val="000000"/>
                  </a:solidFill>
                </a:rPr>
                <a:t>Training</a:t>
              </a:r>
            </a:p>
          </p:txBody>
        </p:sp>
        <p:sp>
          <p:nvSpPr>
            <p:cNvPr id="68626" name="Text Box 10">
              <a:extLst>
                <a:ext uri="{FF2B5EF4-FFF2-40B4-BE49-F238E27FC236}">
                  <a16:creationId xmlns:a16="http://schemas.microsoft.com/office/drawing/2014/main" id="{E0F89D1C-DB21-FD40-B5A1-5DFE929FDFE8}"/>
                </a:ext>
              </a:extLst>
            </p:cNvPr>
            <p:cNvSpPr txBox="1">
              <a:spLocks noChangeArrowheads="1"/>
            </p:cNvSpPr>
            <p:nvPr/>
          </p:nvSpPr>
          <p:spPr bwMode="auto">
            <a:xfrm rot="292649">
              <a:off x="1378" y="912"/>
              <a:ext cx="349" cy="1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800" b="0">
                  <a:solidFill>
                    <a:srgbClr val="000000"/>
                  </a:solidFill>
                </a:rPr>
                <a:t>Recruiting</a:t>
              </a:r>
            </a:p>
          </p:txBody>
        </p:sp>
        <p:sp>
          <p:nvSpPr>
            <p:cNvPr id="68627" name="Text Box 11">
              <a:extLst>
                <a:ext uri="{FF2B5EF4-FFF2-40B4-BE49-F238E27FC236}">
                  <a16:creationId xmlns:a16="http://schemas.microsoft.com/office/drawing/2014/main" id="{C25AB1A3-2159-F743-993D-AAFCBECB366E}"/>
                </a:ext>
              </a:extLst>
            </p:cNvPr>
            <p:cNvSpPr txBox="1">
              <a:spLocks noChangeArrowheads="1"/>
            </p:cNvSpPr>
            <p:nvPr/>
          </p:nvSpPr>
          <p:spPr bwMode="auto">
            <a:xfrm rot="258062">
              <a:off x="1615" y="1056"/>
              <a:ext cx="314"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800" b="0">
                  <a:solidFill>
                    <a:srgbClr val="000000"/>
                  </a:solidFill>
                </a:rPr>
                <a:t>Monitoring</a:t>
              </a:r>
            </a:p>
          </p:txBody>
        </p:sp>
        <p:sp>
          <p:nvSpPr>
            <p:cNvPr id="68628" name="Line 12">
              <a:extLst>
                <a:ext uri="{FF2B5EF4-FFF2-40B4-BE49-F238E27FC236}">
                  <a16:creationId xmlns:a16="http://schemas.microsoft.com/office/drawing/2014/main" id="{B84E3333-DBB8-8C4A-A79A-1E5729B4C8E6}"/>
                </a:ext>
              </a:extLst>
            </p:cNvPr>
            <p:cNvSpPr>
              <a:spLocks noChangeShapeType="1"/>
            </p:cNvSpPr>
            <p:nvPr/>
          </p:nvSpPr>
          <p:spPr bwMode="auto">
            <a:xfrm flipV="1">
              <a:off x="1155" y="1300"/>
              <a:ext cx="438" cy="258"/>
            </a:xfrm>
            <a:prstGeom prst="line">
              <a:avLst/>
            </a:prstGeom>
            <a:noFill/>
            <a:ln w="762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9" name="Line 13">
              <a:extLst>
                <a:ext uri="{FF2B5EF4-FFF2-40B4-BE49-F238E27FC236}">
                  <a16:creationId xmlns:a16="http://schemas.microsoft.com/office/drawing/2014/main" id="{81A485C7-C5FD-9C4F-A276-74E4253D332F}"/>
                </a:ext>
              </a:extLst>
            </p:cNvPr>
            <p:cNvSpPr>
              <a:spLocks noChangeShapeType="1"/>
            </p:cNvSpPr>
            <p:nvPr/>
          </p:nvSpPr>
          <p:spPr bwMode="auto">
            <a:xfrm flipV="1">
              <a:off x="1549" y="1337"/>
              <a:ext cx="350" cy="184"/>
            </a:xfrm>
            <a:prstGeom prst="line">
              <a:avLst/>
            </a:prstGeom>
            <a:noFill/>
            <a:ln w="762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30" name="Line 14">
              <a:extLst>
                <a:ext uri="{FF2B5EF4-FFF2-40B4-BE49-F238E27FC236}">
                  <a16:creationId xmlns:a16="http://schemas.microsoft.com/office/drawing/2014/main" id="{E72CA905-C8E9-6841-B7E4-4BEC8E7BE360}"/>
                </a:ext>
              </a:extLst>
            </p:cNvPr>
            <p:cNvSpPr>
              <a:spLocks noChangeShapeType="1"/>
            </p:cNvSpPr>
            <p:nvPr/>
          </p:nvSpPr>
          <p:spPr bwMode="auto">
            <a:xfrm>
              <a:off x="1812" y="1521"/>
              <a:ext cx="350" cy="111"/>
            </a:xfrm>
            <a:prstGeom prst="line">
              <a:avLst/>
            </a:prstGeom>
            <a:noFill/>
            <a:ln w="762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31" name="Line 15">
              <a:extLst>
                <a:ext uri="{FF2B5EF4-FFF2-40B4-BE49-F238E27FC236}">
                  <a16:creationId xmlns:a16="http://schemas.microsoft.com/office/drawing/2014/main" id="{B07270BD-21EF-EA43-8F31-844FC8163993}"/>
                </a:ext>
              </a:extLst>
            </p:cNvPr>
            <p:cNvSpPr>
              <a:spLocks noChangeShapeType="1"/>
            </p:cNvSpPr>
            <p:nvPr/>
          </p:nvSpPr>
          <p:spPr bwMode="auto">
            <a:xfrm flipV="1">
              <a:off x="2074" y="1189"/>
              <a:ext cx="88" cy="332"/>
            </a:xfrm>
            <a:prstGeom prst="line">
              <a:avLst/>
            </a:prstGeom>
            <a:noFill/>
            <a:ln w="762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8611" name="Group 16">
            <a:extLst>
              <a:ext uri="{FF2B5EF4-FFF2-40B4-BE49-F238E27FC236}">
                <a16:creationId xmlns:a16="http://schemas.microsoft.com/office/drawing/2014/main" id="{9C4532D2-9BF2-3943-8619-91B73B9A2560}"/>
              </a:ext>
            </a:extLst>
          </p:cNvPr>
          <p:cNvGrpSpPr>
            <a:grpSpLocks/>
          </p:cNvGrpSpPr>
          <p:nvPr/>
        </p:nvGrpSpPr>
        <p:grpSpPr bwMode="auto">
          <a:xfrm>
            <a:off x="4953000" y="1325563"/>
            <a:ext cx="3810000" cy="3932237"/>
            <a:chOff x="3360" y="528"/>
            <a:chExt cx="2400" cy="2477"/>
          </a:xfrm>
        </p:grpSpPr>
        <p:graphicFrame>
          <p:nvGraphicFramePr>
            <p:cNvPr id="68614" name="Object 17">
              <a:extLst>
                <a:ext uri="{FF2B5EF4-FFF2-40B4-BE49-F238E27FC236}">
                  <a16:creationId xmlns:a16="http://schemas.microsoft.com/office/drawing/2014/main" id="{63EDAAC8-792B-0A4B-9243-FBE43BC5058D}"/>
                </a:ext>
              </a:extLst>
            </p:cNvPr>
            <p:cNvGraphicFramePr>
              <a:graphicFrameLocks noChangeAspect="1"/>
            </p:cNvGraphicFramePr>
            <p:nvPr/>
          </p:nvGraphicFramePr>
          <p:xfrm>
            <a:off x="3401" y="528"/>
            <a:ext cx="2359" cy="2477"/>
          </p:xfrm>
          <a:graphic>
            <a:graphicData uri="http://schemas.openxmlformats.org/presentationml/2006/ole">
              <mc:AlternateContent xmlns:mc="http://schemas.openxmlformats.org/markup-compatibility/2006">
                <mc:Choice xmlns:v="urn:schemas-microsoft-com:vml" Requires="v">
                  <p:oleObj spid="_x0000_s68677" name="Image" r:id="rId6" imgW="6565900" imgH="6870700" progId="">
                    <p:embed/>
                  </p:oleObj>
                </mc:Choice>
                <mc:Fallback>
                  <p:oleObj name="Image" r:id="rId6" imgW="6565900" imgH="6870700" progId="">
                    <p:embed/>
                    <p:pic>
                      <p:nvPicPr>
                        <p:cNvPr id="0"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01" y="528"/>
                          <a:ext cx="2359" cy="24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sp>
          <p:nvSpPr>
            <p:cNvPr id="68615" name="Text Box 18">
              <a:extLst>
                <a:ext uri="{FF2B5EF4-FFF2-40B4-BE49-F238E27FC236}">
                  <a16:creationId xmlns:a16="http://schemas.microsoft.com/office/drawing/2014/main" id="{CF4E1583-679E-6043-B3A4-41632FA9A495}"/>
                </a:ext>
              </a:extLst>
            </p:cNvPr>
            <p:cNvSpPr txBox="1">
              <a:spLocks noChangeArrowheads="1"/>
            </p:cNvSpPr>
            <p:nvPr/>
          </p:nvSpPr>
          <p:spPr bwMode="auto">
            <a:xfrm rot="-588975">
              <a:off x="3980" y="1003"/>
              <a:ext cx="240" cy="10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eaLnBrk="1" hangingPunct="1">
                <a:spcBef>
                  <a:spcPct val="0"/>
                </a:spcBef>
              </a:pPr>
              <a:r>
                <a:rPr lang="en-US" altLang="en-US" sz="800" b="0">
                  <a:solidFill>
                    <a:srgbClr val="000000"/>
                  </a:solidFill>
                </a:rPr>
                <a:t>Admin </a:t>
              </a:r>
            </a:p>
            <a:p>
              <a:pPr algn="ctr" eaLnBrk="1" hangingPunct="1">
                <a:spcBef>
                  <a:spcPct val="0"/>
                </a:spcBef>
              </a:pPr>
              <a:r>
                <a:rPr lang="en-US" altLang="en-US" sz="800" b="0">
                  <a:solidFill>
                    <a:srgbClr val="000000"/>
                  </a:solidFill>
                </a:rPr>
                <a:t>Compliance</a:t>
              </a:r>
            </a:p>
          </p:txBody>
        </p:sp>
        <p:sp>
          <p:nvSpPr>
            <p:cNvPr id="68616" name="Text Box 19">
              <a:extLst>
                <a:ext uri="{FF2B5EF4-FFF2-40B4-BE49-F238E27FC236}">
                  <a16:creationId xmlns:a16="http://schemas.microsoft.com/office/drawing/2014/main" id="{95ACAA4A-E429-2A43-9434-E84912735678}"/>
                </a:ext>
              </a:extLst>
            </p:cNvPr>
            <p:cNvSpPr txBox="1">
              <a:spLocks noChangeArrowheads="1"/>
            </p:cNvSpPr>
            <p:nvPr/>
          </p:nvSpPr>
          <p:spPr bwMode="auto">
            <a:xfrm rot="-588975">
              <a:off x="4210" y="960"/>
              <a:ext cx="206" cy="1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800" b="0">
                  <a:solidFill>
                    <a:srgbClr val="000000"/>
                  </a:solidFill>
                </a:rPr>
                <a:t>Budget</a:t>
              </a:r>
            </a:p>
          </p:txBody>
        </p:sp>
        <p:sp>
          <p:nvSpPr>
            <p:cNvPr id="68617" name="Text Box 20">
              <a:extLst>
                <a:ext uri="{FF2B5EF4-FFF2-40B4-BE49-F238E27FC236}">
                  <a16:creationId xmlns:a16="http://schemas.microsoft.com/office/drawing/2014/main" id="{3D4B1AA8-FAC7-3A46-9314-4FAFE958C9C9}"/>
                </a:ext>
              </a:extLst>
            </p:cNvPr>
            <p:cNvSpPr txBox="1">
              <a:spLocks noChangeArrowheads="1"/>
            </p:cNvSpPr>
            <p:nvPr/>
          </p:nvSpPr>
          <p:spPr bwMode="auto">
            <a:xfrm rot="-588975">
              <a:off x="4431" y="816"/>
              <a:ext cx="369" cy="1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800" b="0">
                  <a:solidFill>
                    <a:srgbClr val="000000"/>
                  </a:solidFill>
                </a:rPr>
                <a:t>Marketing /</a:t>
              </a:r>
            </a:p>
            <a:p>
              <a:pPr eaLnBrk="1" hangingPunct="1">
                <a:spcBef>
                  <a:spcPct val="0"/>
                </a:spcBef>
              </a:pPr>
              <a:r>
                <a:rPr lang="en-US" altLang="en-US" sz="800" b="0">
                  <a:solidFill>
                    <a:srgbClr val="000000"/>
                  </a:solidFill>
                </a:rPr>
                <a:t>Services</a:t>
              </a:r>
            </a:p>
          </p:txBody>
        </p:sp>
        <p:sp>
          <p:nvSpPr>
            <p:cNvPr id="68618" name="Text Box 21">
              <a:extLst>
                <a:ext uri="{FF2B5EF4-FFF2-40B4-BE49-F238E27FC236}">
                  <a16:creationId xmlns:a16="http://schemas.microsoft.com/office/drawing/2014/main" id="{15BEA92C-7EF3-CD45-8E85-A2FC8AAB6AF7}"/>
                </a:ext>
              </a:extLst>
            </p:cNvPr>
            <p:cNvSpPr txBox="1">
              <a:spLocks noChangeArrowheads="1"/>
            </p:cNvSpPr>
            <p:nvPr/>
          </p:nvSpPr>
          <p:spPr bwMode="auto">
            <a:xfrm rot="-588975">
              <a:off x="4752" y="811"/>
              <a:ext cx="306" cy="10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800" b="0">
                  <a:solidFill>
                    <a:srgbClr val="000000"/>
                  </a:solidFill>
                </a:rPr>
                <a:t>Customer</a:t>
              </a:r>
            </a:p>
            <a:p>
              <a:pPr eaLnBrk="1" hangingPunct="1">
                <a:spcBef>
                  <a:spcPct val="0"/>
                </a:spcBef>
              </a:pPr>
              <a:r>
                <a:rPr lang="en-US" altLang="en-US" sz="800" b="0">
                  <a:solidFill>
                    <a:srgbClr val="000000"/>
                  </a:solidFill>
                </a:rPr>
                <a:t>Relations</a:t>
              </a:r>
            </a:p>
          </p:txBody>
        </p:sp>
        <p:sp>
          <p:nvSpPr>
            <p:cNvPr id="68619" name="Line 22">
              <a:extLst>
                <a:ext uri="{FF2B5EF4-FFF2-40B4-BE49-F238E27FC236}">
                  <a16:creationId xmlns:a16="http://schemas.microsoft.com/office/drawing/2014/main" id="{874C32E0-8C21-CC4D-AA3D-71C2267718DA}"/>
                </a:ext>
              </a:extLst>
            </p:cNvPr>
            <p:cNvSpPr>
              <a:spLocks noChangeShapeType="1"/>
            </p:cNvSpPr>
            <p:nvPr/>
          </p:nvSpPr>
          <p:spPr bwMode="auto">
            <a:xfrm flipV="1">
              <a:off x="3360" y="1510"/>
              <a:ext cx="490" cy="0"/>
            </a:xfrm>
            <a:prstGeom prst="line">
              <a:avLst/>
            </a:prstGeom>
            <a:noFill/>
            <a:ln w="762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0" name="Line 23">
              <a:extLst>
                <a:ext uri="{FF2B5EF4-FFF2-40B4-BE49-F238E27FC236}">
                  <a16:creationId xmlns:a16="http://schemas.microsoft.com/office/drawing/2014/main" id="{1DA74C48-6CF5-2F48-8EC7-2E465BFEE67E}"/>
                </a:ext>
              </a:extLst>
            </p:cNvPr>
            <p:cNvSpPr>
              <a:spLocks noChangeShapeType="1"/>
            </p:cNvSpPr>
            <p:nvPr/>
          </p:nvSpPr>
          <p:spPr bwMode="auto">
            <a:xfrm>
              <a:off x="3623" y="1348"/>
              <a:ext cx="446" cy="144"/>
            </a:xfrm>
            <a:prstGeom prst="line">
              <a:avLst/>
            </a:prstGeom>
            <a:noFill/>
            <a:ln w="762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1" name="Line 24">
              <a:extLst>
                <a:ext uri="{FF2B5EF4-FFF2-40B4-BE49-F238E27FC236}">
                  <a16:creationId xmlns:a16="http://schemas.microsoft.com/office/drawing/2014/main" id="{62E025EC-1176-DA4D-8580-B98187EDB1B1}"/>
                </a:ext>
              </a:extLst>
            </p:cNvPr>
            <p:cNvSpPr>
              <a:spLocks noChangeShapeType="1"/>
            </p:cNvSpPr>
            <p:nvPr/>
          </p:nvSpPr>
          <p:spPr bwMode="auto">
            <a:xfrm>
              <a:off x="3935" y="1291"/>
              <a:ext cx="401" cy="216"/>
            </a:xfrm>
            <a:prstGeom prst="line">
              <a:avLst/>
            </a:prstGeom>
            <a:noFill/>
            <a:ln w="762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2" name="Line 25">
              <a:extLst>
                <a:ext uri="{FF2B5EF4-FFF2-40B4-BE49-F238E27FC236}">
                  <a16:creationId xmlns:a16="http://schemas.microsoft.com/office/drawing/2014/main" id="{856EE6B1-9424-3347-AF7E-501336064CB2}"/>
                </a:ext>
              </a:extLst>
            </p:cNvPr>
            <p:cNvSpPr>
              <a:spLocks noChangeShapeType="1"/>
            </p:cNvSpPr>
            <p:nvPr/>
          </p:nvSpPr>
          <p:spPr bwMode="auto">
            <a:xfrm>
              <a:off x="4354" y="1168"/>
              <a:ext cx="312" cy="360"/>
            </a:xfrm>
            <a:prstGeom prst="line">
              <a:avLst/>
            </a:prstGeom>
            <a:noFill/>
            <a:ln w="762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667114" name="AutoShape 42">
            <a:extLst>
              <a:ext uri="{FF2B5EF4-FFF2-40B4-BE49-F238E27FC236}">
                <a16:creationId xmlns:a16="http://schemas.microsoft.com/office/drawing/2014/main" id="{27B12125-7586-A543-A87C-5D684D41224B}"/>
              </a:ext>
            </a:extLst>
          </p:cNvPr>
          <p:cNvSpPr>
            <a:spLocks noChangeArrowheads="1"/>
          </p:cNvSpPr>
          <p:nvPr/>
        </p:nvSpPr>
        <p:spPr bwMode="auto">
          <a:xfrm>
            <a:off x="3225800" y="5572125"/>
            <a:ext cx="3327400" cy="862013"/>
          </a:xfrm>
          <a:prstGeom prst="upArrow">
            <a:avLst>
              <a:gd name="adj1" fmla="val 50000"/>
              <a:gd name="adj2" fmla="val 25000"/>
            </a:avLst>
          </a:prstGeom>
          <a:solidFill>
            <a:schemeClr val="bg1"/>
          </a:solidFill>
          <a:ln w="9525">
            <a:solidFill>
              <a:srgbClr val="000000"/>
            </a:solidFill>
            <a:miter lim="800000"/>
            <a:headEnd/>
            <a:tailEnd/>
          </a:ln>
          <a:effectLst>
            <a:outerShdw blurRad="63500" dist="38099" dir="2700000" algn="ctr" rotWithShape="0">
              <a:srgbClr val="000000">
                <a:alpha val="74997"/>
              </a:srgbClr>
            </a:outerShdw>
          </a:effectLst>
        </p:spPr>
        <p:txBody>
          <a:bodyPr wrap="none" anchor="ctr"/>
          <a:lstStyle/>
          <a:p>
            <a:pPr algn="ctr">
              <a:defRPr/>
            </a:pPr>
            <a:r>
              <a:rPr lang="en-US" sz="1600">
                <a:solidFill>
                  <a:srgbClr val="000000"/>
                </a:solidFill>
                <a:latin typeface="Arial" charset="0"/>
                <a:ea typeface="ＭＳ Ｐゴシック" charset="0"/>
              </a:rPr>
              <a:t>Changed</a:t>
            </a:r>
          </a:p>
          <a:p>
            <a:pPr algn="ctr">
              <a:defRPr/>
            </a:pPr>
            <a:r>
              <a:rPr lang="en-US" sz="1600">
                <a:solidFill>
                  <a:srgbClr val="000000"/>
                </a:solidFill>
                <a:latin typeface="Arial" charset="0"/>
                <a:ea typeface="ＭＳ Ｐゴシック" charset="0"/>
              </a:rPr>
              <a:t>Expectations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67114"/>
                                        </p:tgtEl>
                                        <p:attrNameLst>
                                          <p:attrName>style.visibility</p:attrName>
                                        </p:attrNameLst>
                                      </p:cBhvr>
                                      <p:to>
                                        <p:strVal val="visible"/>
                                      </p:to>
                                    </p:set>
                                    <p:anim calcmode="lin" valueType="num">
                                      <p:cBhvr additive="base">
                                        <p:cTn id="7" dur="500" fill="hold"/>
                                        <p:tgtEl>
                                          <p:spTgt spid="1667114"/>
                                        </p:tgtEl>
                                        <p:attrNameLst>
                                          <p:attrName>ppt_x</p:attrName>
                                        </p:attrNameLst>
                                      </p:cBhvr>
                                      <p:tavLst>
                                        <p:tav tm="0">
                                          <p:val>
                                            <p:strVal val="#ppt_x"/>
                                          </p:val>
                                        </p:tav>
                                        <p:tav tm="100000">
                                          <p:val>
                                            <p:strVal val="#ppt_x"/>
                                          </p:val>
                                        </p:tav>
                                      </p:tavLst>
                                    </p:anim>
                                    <p:anim calcmode="lin" valueType="num">
                                      <p:cBhvr additive="base">
                                        <p:cTn id="8" dur="500" fill="hold"/>
                                        <p:tgtEl>
                                          <p:spTgt spid="16671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71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a:extLst>
              <a:ext uri="{FF2B5EF4-FFF2-40B4-BE49-F238E27FC236}">
                <a16:creationId xmlns:a16="http://schemas.microsoft.com/office/drawing/2014/main" id="{603C13AA-029E-974C-82CA-CF628EEC70EA}"/>
              </a:ext>
            </a:extLst>
          </p:cNvPr>
          <p:cNvSpPr>
            <a:spLocks noChangeArrowheads="1"/>
          </p:cNvSpPr>
          <p:nvPr/>
        </p:nvSpPr>
        <p:spPr bwMode="auto">
          <a:xfrm>
            <a:off x="0" y="1628775"/>
            <a:ext cx="9144000" cy="3455988"/>
          </a:xfrm>
          <a:prstGeom prst="rect">
            <a:avLst/>
          </a:prstGeom>
          <a:solidFill>
            <a:srgbClr val="FFFFFF"/>
          </a:solidFill>
          <a:ln w="9525">
            <a:solidFill>
              <a:srgbClr val="FFFFFF"/>
            </a:solidFill>
            <a:round/>
            <a:headEnd/>
            <a:tailEnd/>
          </a:ln>
        </p:spPr>
        <p:txBody>
          <a:bodyP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eaLnBrk="1" hangingPunct="1">
              <a:spcBef>
                <a:spcPct val="0"/>
              </a:spcBef>
            </a:pPr>
            <a:endParaRPr lang="en-US" altLang="en-US" sz="1800">
              <a:solidFill>
                <a:schemeClr val="tx1"/>
              </a:solidFill>
            </a:endParaRPr>
          </a:p>
        </p:txBody>
      </p:sp>
      <p:sp>
        <p:nvSpPr>
          <p:cNvPr id="70658" name="Rectangle 2">
            <a:extLst>
              <a:ext uri="{FF2B5EF4-FFF2-40B4-BE49-F238E27FC236}">
                <a16:creationId xmlns:a16="http://schemas.microsoft.com/office/drawing/2014/main" id="{2E12DDCF-6D1C-894C-800A-599812EAA739}"/>
              </a:ext>
            </a:extLst>
          </p:cNvPr>
          <p:cNvSpPr>
            <a:spLocks noGrp="1" noChangeArrowheads="1"/>
          </p:cNvSpPr>
          <p:nvPr>
            <p:ph type="title" idx="4294967295"/>
          </p:nvPr>
        </p:nvSpPr>
        <p:spPr>
          <a:xfrm>
            <a:off x="685800" y="682625"/>
            <a:ext cx="7772400" cy="514350"/>
          </a:xfrm>
        </p:spPr>
        <p:txBody>
          <a:bodyPr/>
          <a:lstStyle/>
          <a:p>
            <a:pPr eaLnBrk="1" hangingPunct="1">
              <a:tabLst/>
            </a:pPr>
            <a:r>
              <a:rPr lang="en-US" altLang="en-US">
                <a:ea typeface="ＭＳ Ｐゴシック" panose="020B0600070205080204" pitchFamily="34" charset="-128"/>
              </a:rPr>
              <a:t>Alpha Sets Culture</a:t>
            </a:r>
          </a:p>
        </p:txBody>
      </p:sp>
      <p:sp>
        <p:nvSpPr>
          <p:cNvPr id="70659" name="Rectangle 30">
            <a:extLst>
              <a:ext uri="{FF2B5EF4-FFF2-40B4-BE49-F238E27FC236}">
                <a16:creationId xmlns:a16="http://schemas.microsoft.com/office/drawing/2014/main" id="{8C581DF9-FF36-CB44-9015-A0646147C5D5}"/>
              </a:ext>
            </a:extLst>
          </p:cNvPr>
          <p:cNvSpPr>
            <a:spLocks noChangeArrowheads="1"/>
          </p:cNvSpPr>
          <p:nvPr/>
        </p:nvSpPr>
        <p:spPr bwMode="auto">
          <a:xfrm>
            <a:off x="-252536" y="2452861"/>
            <a:ext cx="2703513"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nchor="ct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a:spcBef>
                <a:spcPct val="0"/>
              </a:spcBef>
            </a:pPr>
            <a:r>
              <a:rPr lang="en-US" altLang="en-US" sz="1400" b="0" dirty="0">
                <a:solidFill>
                  <a:srgbClr val="000000"/>
                </a:solidFill>
              </a:rPr>
              <a:t>Stantec</a:t>
            </a:r>
          </a:p>
        </p:txBody>
      </p:sp>
      <p:sp>
        <p:nvSpPr>
          <p:cNvPr id="70660" name="Rectangle 31">
            <a:extLst>
              <a:ext uri="{FF2B5EF4-FFF2-40B4-BE49-F238E27FC236}">
                <a16:creationId xmlns:a16="http://schemas.microsoft.com/office/drawing/2014/main" id="{F7B031CE-96D9-E64C-A715-1DE1CB9AD336}"/>
              </a:ext>
            </a:extLst>
          </p:cNvPr>
          <p:cNvSpPr>
            <a:spLocks noChangeArrowheads="1"/>
          </p:cNvSpPr>
          <p:nvPr/>
        </p:nvSpPr>
        <p:spPr bwMode="auto">
          <a:xfrm>
            <a:off x="-252536" y="2007220"/>
            <a:ext cx="2703513"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nchor="ct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a:spcBef>
                <a:spcPct val="0"/>
              </a:spcBef>
            </a:pPr>
            <a:r>
              <a:rPr lang="en-CA" altLang="en-US" sz="1400" b="0">
                <a:solidFill>
                  <a:srgbClr val="000000"/>
                </a:solidFill>
              </a:rPr>
              <a:t>IBM</a:t>
            </a:r>
            <a:endParaRPr lang="en-US" altLang="en-US" sz="1400" b="0">
              <a:solidFill>
                <a:srgbClr val="000000"/>
              </a:solidFill>
            </a:endParaRPr>
          </a:p>
        </p:txBody>
      </p:sp>
      <p:sp>
        <p:nvSpPr>
          <p:cNvPr id="70661" name="Rectangle 32">
            <a:extLst>
              <a:ext uri="{FF2B5EF4-FFF2-40B4-BE49-F238E27FC236}">
                <a16:creationId xmlns:a16="http://schemas.microsoft.com/office/drawing/2014/main" id="{605FA63B-CFA4-0844-8EA5-FC60263BA16F}"/>
              </a:ext>
            </a:extLst>
          </p:cNvPr>
          <p:cNvSpPr>
            <a:spLocks noChangeArrowheads="1"/>
          </p:cNvSpPr>
          <p:nvPr/>
        </p:nvSpPr>
        <p:spPr bwMode="auto">
          <a:xfrm>
            <a:off x="-252536" y="4612803"/>
            <a:ext cx="270351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nchor="ct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a:spcBef>
                <a:spcPct val="0"/>
              </a:spcBef>
            </a:pPr>
            <a:r>
              <a:rPr lang="en-US" altLang="en-US" sz="1400" b="0">
                <a:solidFill>
                  <a:srgbClr val="000000"/>
                </a:solidFill>
              </a:rPr>
              <a:t>Nike</a:t>
            </a:r>
          </a:p>
        </p:txBody>
      </p:sp>
      <p:sp>
        <p:nvSpPr>
          <p:cNvPr id="70662" name="Rectangle 33">
            <a:extLst>
              <a:ext uri="{FF2B5EF4-FFF2-40B4-BE49-F238E27FC236}">
                <a16:creationId xmlns:a16="http://schemas.microsoft.com/office/drawing/2014/main" id="{08BFD825-3B04-4A45-ACEE-9F591F56BD4E}"/>
              </a:ext>
            </a:extLst>
          </p:cNvPr>
          <p:cNvSpPr>
            <a:spLocks noChangeArrowheads="1"/>
          </p:cNvSpPr>
          <p:nvPr/>
        </p:nvSpPr>
        <p:spPr bwMode="auto">
          <a:xfrm>
            <a:off x="-252536" y="2909614"/>
            <a:ext cx="270351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nchor="ct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a:spcBef>
                <a:spcPct val="0"/>
              </a:spcBef>
            </a:pPr>
            <a:r>
              <a:rPr lang="en-CA" altLang="en-US" sz="1400" b="0">
                <a:solidFill>
                  <a:srgbClr val="000000"/>
                </a:solidFill>
              </a:rPr>
              <a:t>Bank of Canada</a:t>
            </a:r>
            <a:endParaRPr lang="en-US" altLang="en-US" sz="1400" b="0">
              <a:solidFill>
                <a:srgbClr val="000000"/>
              </a:solidFill>
            </a:endParaRPr>
          </a:p>
        </p:txBody>
      </p:sp>
      <p:sp>
        <p:nvSpPr>
          <p:cNvPr id="70663" name="Rectangle 34">
            <a:extLst>
              <a:ext uri="{FF2B5EF4-FFF2-40B4-BE49-F238E27FC236}">
                <a16:creationId xmlns:a16="http://schemas.microsoft.com/office/drawing/2014/main" id="{B266AB0F-93EC-E84E-8E28-8C1B1AE7E4AD}"/>
              </a:ext>
            </a:extLst>
          </p:cNvPr>
          <p:cNvSpPr>
            <a:spLocks noChangeArrowheads="1"/>
          </p:cNvSpPr>
          <p:nvPr/>
        </p:nvSpPr>
        <p:spPr bwMode="auto">
          <a:xfrm>
            <a:off x="1917577" y="2452861"/>
            <a:ext cx="2703513"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nchor="ct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a:spcBef>
                <a:spcPct val="0"/>
              </a:spcBef>
            </a:pPr>
            <a:r>
              <a:rPr lang="en-US" altLang="en-US" sz="1400">
                <a:solidFill>
                  <a:srgbClr val="000099"/>
                </a:solidFill>
              </a:rPr>
              <a:t>Growth</a:t>
            </a:r>
          </a:p>
        </p:txBody>
      </p:sp>
      <p:sp>
        <p:nvSpPr>
          <p:cNvPr id="70664" name="Rectangle 35">
            <a:extLst>
              <a:ext uri="{FF2B5EF4-FFF2-40B4-BE49-F238E27FC236}">
                <a16:creationId xmlns:a16="http://schemas.microsoft.com/office/drawing/2014/main" id="{B7B86D4D-6570-114B-992E-AE4E6FCD353F}"/>
              </a:ext>
            </a:extLst>
          </p:cNvPr>
          <p:cNvSpPr>
            <a:spLocks noChangeArrowheads="1"/>
          </p:cNvSpPr>
          <p:nvPr/>
        </p:nvSpPr>
        <p:spPr bwMode="auto">
          <a:xfrm>
            <a:off x="1917577" y="2002731"/>
            <a:ext cx="2703513"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nchor="ct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a:spcBef>
                <a:spcPct val="0"/>
              </a:spcBef>
            </a:pPr>
            <a:r>
              <a:rPr lang="en-US" altLang="en-US" sz="1400">
                <a:solidFill>
                  <a:srgbClr val="000099"/>
                </a:solidFill>
              </a:rPr>
              <a:t>Business Definition</a:t>
            </a:r>
          </a:p>
        </p:txBody>
      </p:sp>
      <p:sp>
        <p:nvSpPr>
          <p:cNvPr id="70665" name="Rectangle 36">
            <a:extLst>
              <a:ext uri="{FF2B5EF4-FFF2-40B4-BE49-F238E27FC236}">
                <a16:creationId xmlns:a16="http://schemas.microsoft.com/office/drawing/2014/main" id="{DC500ADA-FBCC-6D4F-8072-298730EB4EBF}"/>
              </a:ext>
            </a:extLst>
          </p:cNvPr>
          <p:cNvSpPr>
            <a:spLocks noChangeArrowheads="1"/>
          </p:cNvSpPr>
          <p:nvPr/>
        </p:nvSpPr>
        <p:spPr bwMode="auto">
          <a:xfrm>
            <a:off x="1917577" y="4612803"/>
            <a:ext cx="270351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nchor="ct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a:spcBef>
                <a:spcPct val="0"/>
              </a:spcBef>
            </a:pPr>
            <a:r>
              <a:rPr lang="en-US" altLang="en-US" sz="1400">
                <a:solidFill>
                  <a:srgbClr val="000099"/>
                </a:solidFill>
              </a:rPr>
              <a:t>Marketing</a:t>
            </a:r>
          </a:p>
        </p:txBody>
      </p:sp>
      <p:sp>
        <p:nvSpPr>
          <p:cNvPr id="70666" name="Rectangle 37">
            <a:extLst>
              <a:ext uri="{FF2B5EF4-FFF2-40B4-BE49-F238E27FC236}">
                <a16:creationId xmlns:a16="http://schemas.microsoft.com/office/drawing/2014/main" id="{4689CB92-FBDD-9446-99E3-92A2F330B04D}"/>
              </a:ext>
            </a:extLst>
          </p:cNvPr>
          <p:cNvSpPr>
            <a:spLocks noChangeArrowheads="1"/>
          </p:cNvSpPr>
          <p:nvPr/>
        </p:nvSpPr>
        <p:spPr bwMode="auto">
          <a:xfrm>
            <a:off x="1917577" y="2909614"/>
            <a:ext cx="270351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nchor="ct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a:spcBef>
                <a:spcPct val="0"/>
              </a:spcBef>
            </a:pPr>
            <a:r>
              <a:rPr lang="en-US" altLang="en-US" sz="1400">
                <a:solidFill>
                  <a:srgbClr val="000099"/>
                </a:solidFill>
              </a:rPr>
              <a:t>Risk</a:t>
            </a:r>
          </a:p>
        </p:txBody>
      </p:sp>
      <p:sp>
        <p:nvSpPr>
          <p:cNvPr id="70667" name="Rectangle 38">
            <a:extLst>
              <a:ext uri="{FF2B5EF4-FFF2-40B4-BE49-F238E27FC236}">
                <a16:creationId xmlns:a16="http://schemas.microsoft.com/office/drawing/2014/main" id="{96D109C6-6C61-614C-806D-5A44D2E144E9}"/>
              </a:ext>
            </a:extLst>
          </p:cNvPr>
          <p:cNvSpPr>
            <a:spLocks noChangeArrowheads="1"/>
          </p:cNvSpPr>
          <p:nvPr/>
        </p:nvSpPr>
        <p:spPr bwMode="auto">
          <a:xfrm>
            <a:off x="-188913" y="1283048"/>
            <a:ext cx="270351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nchor="ct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a:spcBef>
                <a:spcPct val="0"/>
              </a:spcBef>
            </a:pPr>
            <a:r>
              <a:rPr lang="en-US" altLang="en-US" sz="1800" b="0">
                <a:solidFill>
                  <a:srgbClr val="000000"/>
                </a:solidFill>
              </a:rPr>
              <a:t>Organization</a:t>
            </a:r>
          </a:p>
        </p:txBody>
      </p:sp>
      <p:sp>
        <p:nvSpPr>
          <p:cNvPr id="70668" name="Rectangle 39">
            <a:extLst>
              <a:ext uri="{FF2B5EF4-FFF2-40B4-BE49-F238E27FC236}">
                <a16:creationId xmlns:a16="http://schemas.microsoft.com/office/drawing/2014/main" id="{71688EB8-D552-A945-8E55-ACDAD8200875}"/>
              </a:ext>
            </a:extLst>
          </p:cNvPr>
          <p:cNvSpPr>
            <a:spLocks noChangeArrowheads="1"/>
          </p:cNvSpPr>
          <p:nvPr/>
        </p:nvSpPr>
        <p:spPr bwMode="auto">
          <a:xfrm>
            <a:off x="1981200" y="1283048"/>
            <a:ext cx="270351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nchor="ct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a:spcBef>
                <a:spcPct val="0"/>
              </a:spcBef>
            </a:pPr>
            <a:r>
              <a:rPr lang="en-US" altLang="en-US" sz="1800" b="0">
                <a:solidFill>
                  <a:srgbClr val="000000"/>
                </a:solidFill>
              </a:rPr>
              <a:t>8 Strategy Focus</a:t>
            </a:r>
          </a:p>
        </p:txBody>
      </p:sp>
      <p:sp>
        <p:nvSpPr>
          <p:cNvPr id="70669" name="Rectangle 40">
            <a:extLst>
              <a:ext uri="{FF2B5EF4-FFF2-40B4-BE49-F238E27FC236}">
                <a16:creationId xmlns:a16="http://schemas.microsoft.com/office/drawing/2014/main" id="{04941264-1268-224C-964D-6D31243AFF4E}"/>
              </a:ext>
            </a:extLst>
          </p:cNvPr>
          <p:cNvSpPr>
            <a:spLocks noChangeArrowheads="1"/>
          </p:cNvSpPr>
          <p:nvPr/>
        </p:nvSpPr>
        <p:spPr bwMode="auto">
          <a:xfrm>
            <a:off x="-252536" y="5047332"/>
            <a:ext cx="270351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nchor="ct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a:spcBef>
                <a:spcPct val="0"/>
              </a:spcBef>
            </a:pPr>
            <a:r>
              <a:rPr lang="en-US" altLang="en-US" sz="1400" b="0">
                <a:solidFill>
                  <a:srgbClr val="000000"/>
                </a:solidFill>
              </a:rPr>
              <a:t>FedEx</a:t>
            </a:r>
          </a:p>
        </p:txBody>
      </p:sp>
      <p:sp>
        <p:nvSpPr>
          <p:cNvPr id="70670" name="Rectangle 41">
            <a:extLst>
              <a:ext uri="{FF2B5EF4-FFF2-40B4-BE49-F238E27FC236}">
                <a16:creationId xmlns:a16="http://schemas.microsoft.com/office/drawing/2014/main" id="{54C5268D-50F4-4945-9F95-EFBD56E7630B}"/>
              </a:ext>
            </a:extLst>
          </p:cNvPr>
          <p:cNvSpPr>
            <a:spLocks noChangeArrowheads="1"/>
          </p:cNvSpPr>
          <p:nvPr/>
        </p:nvSpPr>
        <p:spPr bwMode="auto">
          <a:xfrm>
            <a:off x="1917577" y="5047332"/>
            <a:ext cx="270351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nchor="ct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a:spcBef>
                <a:spcPct val="0"/>
              </a:spcBef>
            </a:pPr>
            <a:r>
              <a:rPr lang="en-US" altLang="en-US" sz="1400">
                <a:solidFill>
                  <a:srgbClr val="000099"/>
                </a:solidFill>
              </a:rPr>
              <a:t>Service Delivery</a:t>
            </a:r>
          </a:p>
        </p:txBody>
      </p:sp>
      <p:sp>
        <p:nvSpPr>
          <p:cNvPr id="70671" name="Rectangle 42">
            <a:extLst>
              <a:ext uri="{FF2B5EF4-FFF2-40B4-BE49-F238E27FC236}">
                <a16:creationId xmlns:a16="http://schemas.microsoft.com/office/drawing/2014/main" id="{25852E3F-7BBF-7145-A9BD-0A28DB4B65E6}"/>
              </a:ext>
            </a:extLst>
          </p:cNvPr>
          <p:cNvSpPr>
            <a:spLocks noChangeArrowheads="1"/>
          </p:cNvSpPr>
          <p:nvPr/>
        </p:nvSpPr>
        <p:spPr bwMode="auto">
          <a:xfrm>
            <a:off x="-252536" y="3304455"/>
            <a:ext cx="270351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nchor="ct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a:spcBef>
                <a:spcPct val="0"/>
              </a:spcBef>
            </a:pPr>
            <a:r>
              <a:rPr lang="en-CA" altLang="en-US" sz="1400" b="0">
                <a:solidFill>
                  <a:srgbClr val="000000"/>
                </a:solidFill>
              </a:rPr>
              <a:t>Bank of Montreal</a:t>
            </a:r>
            <a:endParaRPr lang="en-US" altLang="en-US" sz="1400" b="0">
              <a:solidFill>
                <a:srgbClr val="000000"/>
              </a:solidFill>
            </a:endParaRPr>
          </a:p>
        </p:txBody>
      </p:sp>
      <p:sp>
        <p:nvSpPr>
          <p:cNvPr id="70672" name="Rectangle 43">
            <a:extLst>
              <a:ext uri="{FF2B5EF4-FFF2-40B4-BE49-F238E27FC236}">
                <a16:creationId xmlns:a16="http://schemas.microsoft.com/office/drawing/2014/main" id="{87F3C10C-EB6E-404F-A342-460913613BD4}"/>
              </a:ext>
            </a:extLst>
          </p:cNvPr>
          <p:cNvSpPr>
            <a:spLocks noChangeArrowheads="1"/>
          </p:cNvSpPr>
          <p:nvPr/>
        </p:nvSpPr>
        <p:spPr bwMode="auto">
          <a:xfrm>
            <a:off x="1917577" y="3304455"/>
            <a:ext cx="270351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nchor="ct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a:spcBef>
                <a:spcPct val="0"/>
              </a:spcBef>
            </a:pPr>
            <a:r>
              <a:rPr lang="en-US" altLang="en-US" sz="1400">
                <a:solidFill>
                  <a:srgbClr val="000099"/>
                </a:solidFill>
              </a:rPr>
              <a:t>Financial Management</a:t>
            </a:r>
          </a:p>
        </p:txBody>
      </p:sp>
      <p:sp>
        <p:nvSpPr>
          <p:cNvPr id="70673" name="Rectangle 44">
            <a:extLst>
              <a:ext uri="{FF2B5EF4-FFF2-40B4-BE49-F238E27FC236}">
                <a16:creationId xmlns:a16="http://schemas.microsoft.com/office/drawing/2014/main" id="{3757044B-E803-D446-918F-80C69DABCDBD}"/>
              </a:ext>
            </a:extLst>
          </p:cNvPr>
          <p:cNvSpPr>
            <a:spLocks noChangeArrowheads="1"/>
          </p:cNvSpPr>
          <p:nvPr/>
        </p:nvSpPr>
        <p:spPr bwMode="auto">
          <a:xfrm>
            <a:off x="-252536" y="4143350"/>
            <a:ext cx="270351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nchor="ct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a:spcBef>
                <a:spcPct val="0"/>
              </a:spcBef>
            </a:pPr>
            <a:r>
              <a:rPr lang="en-CA" altLang="en-US" sz="1400" b="0">
                <a:solidFill>
                  <a:srgbClr val="000000"/>
                </a:solidFill>
              </a:rPr>
              <a:t>Google</a:t>
            </a:r>
            <a:endParaRPr lang="en-US" altLang="en-US" sz="1400" b="0">
              <a:solidFill>
                <a:srgbClr val="000000"/>
              </a:solidFill>
            </a:endParaRPr>
          </a:p>
        </p:txBody>
      </p:sp>
      <p:sp>
        <p:nvSpPr>
          <p:cNvPr id="70674" name="Rectangle 45">
            <a:extLst>
              <a:ext uri="{FF2B5EF4-FFF2-40B4-BE49-F238E27FC236}">
                <a16:creationId xmlns:a16="http://schemas.microsoft.com/office/drawing/2014/main" id="{A9A78E43-D418-AD47-8303-7E8FE0602217}"/>
              </a:ext>
            </a:extLst>
          </p:cNvPr>
          <p:cNvSpPr>
            <a:spLocks noChangeArrowheads="1"/>
          </p:cNvSpPr>
          <p:nvPr/>
        </p:nvSpPr>
        <p:spPr bwMode="auto">
          <a:xfrm>
            <a:off x="1917577" y="4143350"/>
            <a:ext cx="270351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nchor="ct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a:spcBef>
                <a:spcPct val="0"/>
              </a:spcBef>
            </a:pPr>
            <a:r>
              <a:rPr lang="en-US" altLang="en-US" sz="1400">
                <a:solidFill>
                  <a:srgbClr val="000099"/>
                </a:solidFill>
              </a:rPr>
              <a:t>R&amp;D / Technology</a:t>
            </a:r>
          </a:p>
        </p:txBody>
      </p:sp>
      <p:sp>
        <p:nvSpPr>
          <p:cNvPr id="70675" name="Rectangle 46">
            <a:extLst>
              <a:ext uri="{FF2B5EF4-FFF2-40B4-BE49-F238E27FC236}">
                <a16:creationId xmlns:a16="http://schemas.microsoft.com/office/drawing/2014/main" id="{D784E0E1-28BA-414E-8462-A85E1EC1B4B5}"/>
              </a:ext>
            </a:extLst>
          </p:cNvPr>
          <p:cNvSpPr>
            <a:spLocks noChangeArrowheads="1"/>
          </p:cNvSpPr>
          <p:nvPr/>
        </p:nvSpPr>
        <p:spPr bwMode="auto">
          <a:xfrm>
            <a:off x="-252536" y="3727871"/>
            <a:ext cx="270351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nchor="ct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a:spcBef>
                <a:spcPct val="0"/>
              </a:spcBef>
            </a:pPr>
            <a:r>
              <a:rPr lang="en-US" altLang="en-US" sz="1400" b="0">
                <a:solidFill>
                  <a:srgbClr val="000000"/>
                </a:solidFill>
              </a:rPr>
              <a:t>Frank Gehry Architects</a:t>
            </a:r>
          </a:p>
        </p:txBody>
      </p:sp>
      <p:sp>
        <p:nvSpPr>
          <p:cNvPr id="70676" name="Rectangle 47">
            <a:extLst>
              <a:ext uri="{FF2B5EF4-FFF2-40B4-BE49-F238E27FC236}">
                <a16:creationId xmlns:a16="http://schemas.microsoft.com/office/drawing/2014/main" id="{99D60379-B732-6C47-BCB3-C8DB17353E3A}"/>
              </a:ext>
            </a:extLst>
          </p:cNvPr>
          <p:cNvSpPr>
            <a:spLocks noChangeArrowheads="1"/>
          </p:cNvSpPr>
          <p:nvPr/>
        </p:nvSpPr>
        <p:spPr bwMode="auto">
          <a:xfrm>
            <a:off x="1917577" y="3727871"/>
            <a:ext cx="270351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nchor="ct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a:spcBef>
                <a:spcPct val="0"/>
              </a:spcBef>
            </a:pPr>
            <a:r>
              <a:rPr lang="en-US" altLang="en-US" sz="1400">
                <a:solidFill>
                  <a:srgbClr val="000099"/>
                </a:solidFill>
              </a:rPr>
              <a:t>Organization</a:t>
            </a:r>
          </a:p>
        </p:txBody>
      </p:sp>
      <p:sp>
        <p:nvSpPr>
          <p:cNvPr id="70677" name="Rectangle 48">
            <a:extLst>
              <a:ext uri="{FF2B5EF4-FFF2-40B4-BE49-F238E27FC236}">
                <a16:creationId xmlns:a16="http://schemas.microsoft.com/office/drawing/2014/main" id="{04426832-1D1E-714A-B601-F91A38B5A438}"/>
              </a:ext>
            </a:extLst>
          </p:cNvPr>
          <p:cNvSpPr>
            <a:spLocks noChangeArrowheads="1"/>
          </p:cNvSpPr>
          <p:nvPr/>
        </p:nvSpPr>
        <p:spPr bwMode="auto">
          <a:xfrm>
            <a:off x="4127377" y="2452861"/>
            <a:ext cx="2700338"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nchor="ct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a:spcBef>
                <a:spcPct val="0"/>
              </a:spcBef>
            </a:pPr>
            <a:r>
              <a:rPr lang="en-US" altLang="en-US" sz="1400" b="0">
                <a:solidFill>
                  <a:srgbClr val="000000"/>
                </a:solidFill>
              </a:rPr>
              <a:t>Growth by Acquisition</a:t>
            </a:r>
          </a:p>
        </p:txBody>
      </p:sp>
      <p:sp>
        <p:nvSpPr>
          <p:cNvPr id="70678" name="Rectangle 49">
            <a:extLst>
              <a:ext uri="{FF2B5EF4-FFF2-40B4-BE49-F238E27FC236}">
                <a16:creationId xmlns:a16="http://schemas.microsoft.com/office/drawing/2014/main" id="{F16F50EA-F91B-C246-82C8-4E0B09ACBEA6}"/>
              </a:ext>
            </a:extLst>
          </p:cNvPr>
          <p:cNvSpPr>
            <a:spLocks noChangeArrowheads="1"/>
          </p:cNvSpPr>
          <p:nvPr/>
        </p:nvSpPr>
        <p:spPr bwMode="auto">
          <a:xfrm>
            <a:off x="4127377" y="2007220"/>
            <a:ext cx="2700338"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nchor="ct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a:spcBef>
                <a:spcPct val="0"/>
              </a:spcBef>
            </a:pPr>
            <a:r>
              <a:rPr lang="en-CA" altLang="en-US" sz="1400" b="0">
                <a:solidFill>
                  <a:srgbClr val="000000"/>
                </a:solidFill>
              </a:rPr>
              <a:t>Morphing to the high margin</a:t>
            </a:r>
            <a:endParaRPr lang="en-US" altLang="en-US" sz="1400" b="0">
              <a:solidFill>
                <a:srgbClr val="000000"/>
              </a:solidFill>
            </a:endParaRPr>
          </a:p>
        </p:txBody>
      </p:sp>
      <p:sp>
        <p:nvSpPr>
          <p:cNvPr id="70679" name="Rectangle 50">
            <a:extLst>
              <a:ext uri="{FF2B5EF4-FFF2-40B4-BE49-F238E27FC236}">
                <a16:creationId xmlns:a16="http://schemas.microsoft.com/office/drawing/2014/main" id="{666787E1-CDCF-1343-90ED-694F2A060806}"/>
              </a:ext>
            </a:extLst>
          </p:cNvPr>
          <p:cNvSpPr>
            <a:spLocks noChangeArrowheads="1"/>
          </p:cNvSpPr>
          <p:nvPr/>
        </p:nvSpPr>
        <p:spPr bwMode="auto">
          <a:xfrm>
            <a:off x="4127377" y="4612803"/>
            <a:ext cx="2700338"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nchor="ct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a:spcBef>
                <a:spcPct val="0"/>
              </a:spcBef>
            </a:pPr>
            <a:r>
              <a:rPr lang="en-US" altLang="en-US" sz="1400" b="0">
                <a:solidFill>
                  <a:srgbClr val="000000"/>
                </a:solidFill>
              </a:rPr>
              <a:t>Clothing for winners</a:t>
            </a:r>
          </a:p>
        </p:txBody>
      </p:sp>
      <p:sp>
        <p:nvSpPr>
          <p:cNvPr id="70680" name="Rectangle 51">
            <a:extLst>
              <a:ext uri="{FF2B5EF4-FFF2-40B4-BE49-F238E27FC236}">
                <a16:creationId xmlns:a16="http://schemas.microsoft.com/office/drawing/2014/main" id="{89366F11-0732-AC4B-B88D-CE4EB31AA074}"/>
              </a:ext>
            </a:extLst>
          </p:cNvPr>
          <p:cNvSpPr>
            <a:spLocks noChangeArrowheads="1"/>
          </p:cNvSpPr>
          <p:nvPr/>
        </p:nvSpPr>
        <p:spPr bwMode="auto">
          <a:xfrm>
            <a:off x="4127377" y="2909614"/>
            <a:ext cx="2700338"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nchor="ct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a:spcBef>
                <a:spcPct val="0"/>
              </a:spcBef>
            </a:pPr>
            <a:r>
              <a:rPr lang="en-CA" altLang="en-US" sz="1400" b="0">
                <a:solidFill>
                  <a:srgbClr val="000000"/>
                </a:solidFill>
              </a:rPr>
              <a:t>Managing Investor Expectations</a:t>
            </a:r>
            <a:endParaRPr lang="en-US" altLang="en-US" sz="1400" b="0">
              <a:solidFill>
                <a:srgbClr val="000000"/>
              </a:solidFill>
            </a:endParaRPr>
          </a:p>
        </p:txBody>
      </p:sp>
      <p:sp>
        <p:nvSpPr>
          <p:cNvPr id="70681" name="Rectangle 52">
            <a:extLst>
              <a:ext uri="{FF2B5EF4-FFF2-40B4-BE49-F238E27FC236}">
                <a16:creationId xmlns:a16="http://schemas.microsoft.com/office/drawing/2014/main" id="{D30559EA-6AC9-8842-88DB-508F58CEEDA8}"/>
              </a:ext>
            </a:extLst>
          </p:cNvPr>
          <p:cNvSpPr>
            <a:spLocks noChangeArrowheads="1"/>
          </p:cNvSpPr>
          <p:nvPr/>
        </p:nvSpPr>
        <p:spPr bwMode="auto">
          <a:xfrm>
            <a:off x="4191000" y="1283048"/>
            <a:ext cx="2700338"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nchor="ct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a:spcBef>
                <a:spcPct val="0"/>
              </a:spcBef>
            </a:pPr>
            <a:r>
              <a:rPr lang="en-US" altLang="en-US" sz="1800" b="0">
                <a:solidFill>
                  <a:srgbClr val="000000"/>
                </a:solidFill>
              </a:rPr>
              <a:t>Actual Strategy</a:t>
            </a:r>
          </a:p>
        </p:txBody>
      </p:sp>
      <p:sp>
        <p:nvSpPr>
          <p:cNvPr id="70682" name="Rectangle 53">
            <a:extLst>
              <a:ext uri="{FF2B5EF4-FFF2-40B4-BE49-F238E27FC236}">
                <a16:creationId xmlns:a16="http://schemas.microsoft.com/office/drawing/2014/main" id="{6AAF2144-92BC-E447-8C65-4FC4884147FE}"/>
              </a:ext>
            </a:extLst>
          </p:cNvPr>
          <p:cNvSpPr>
            <a:spLocks noChangeArrowheads="1"/>
          </p:cNvSpPr>
          <p:nvPr/>
        </p:nvSpPr>
        <p:spPr bwMode="auto">
          <a:xfrm>
            <a:off x="4127377" y="5047332"/>
            <a:ext cx="2700338"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nchor="ct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a:spcBef>
                <a:spcPct val="0"/>
              </a:spcBef>
            </a:pPr>
            <a:r>
              <a:rPr lang="en-US" altLang="en-US" sz="1400" b="0">
                <a:solidFill>
                  <a:srgbClr val="000000"/>
                </a:solidFill>
              </a:rPr>
              <a:t>24 Hour Delivery</a:t>
            </a:r>
          </a:p>
        </p:txBody>
      </p:sp>
      <p:sp>
        <p:nvSpPr>
          <p:cNvPr id="70683" name="Rectangle 54">
            <a:extLst>
              <a:ext uri="{FF2B5EF4-FFF2-40B4-BE49-F238E27FC236}">
                <a16:creationId xmlns:a16="http://schemas.microsoft.com/office/drawing/2014/main" id="{FE8576EA-E42E-DC46-B047-AE56171BD0C1}"/>
              </a:ext>
            </a:extLst>
          </p:cNvPr>
          <p:cNvSpPr>
            <a:spLocks noChangeArrowheads="1"/>
          </p:cNvSpPr>
          <p:nvPr/>
        </p:nvSpPr>
        <p:spPr bwMode="auto">
          <a:xfrm>
            <a:off x="4127377" y="3283818"/>
            <a:ext cx="2700338"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nchor="ct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a:spcBef>
                <a:spcPct val="0"/>
              </a:spcBef>
            </a:pPr>
            <a:r>
              <a:rPr lang="en-CA" altLang="en-US" sz="1400" b="0">
                <a:solidFill>
                  <a:srgbClr val="000000"/>
                </a:solidFill>
              </a:rPr>
              <a:t>Deposit-Taking</a:t>
            </a:r>
            <a:endParaRPr lang="en-US" altLang="en-US" sz="1400" b="0">
              <a:solidFill>
                <a:srgbClr val="000000"/>
              </a:solidFill>
            </a:endParaRPr>
          </a:p>
        </p:txBody>
      </p:sp>
      <p:sp>
        <p:nvSpPr>
          <p:cNvPr id="70684" name="Rectangle 55">
            <a:extLst>
              <a:ext uri="{FF2B5EF4-FFF2-40B4-BE49-F238E27FC236}">
                <a16:creationId xmlns:a16="http://schemas.microsoft.com/office/drawing/2014/main" id="{DE3674EF-8A11-9D46-8081-09D650B3B8CF}"/>
              </a:ext>
            </a:extLst>
          </p:cNvPr>
          <p:cNvSpPr>
            <a:spLocks noChangeArrowheads="1"/>
          </p:cNvSpPr>
          <p:nvPr/>
        </p:nvSpPr>
        <p:spPr bwMode="auto">
          <a:xfrm>
            <a:off x="4127377" y="4143350"/>
            <a:ext cx="2700338"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nchor="ct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a:spcBef>
                <a:spcPct val="0"/>
              </a:spcBef>
            </a:pPr>
            <a:r>
              <a:rPr lang="en-CA" altLang="en-US" sz="1400" b="0">
                <a:solidFill>
                  <a:srgbClr val="000000"/>
                </a:solidFill>
              </a:rPr>
              <a:t>To manage all your </a:t>
            </a:r>
          </a:p>
          <a:p>
            <a:pPr algn="ctr">
              <a:spcBef>
                <a:spcPct val="0"/>
              </a:spcBef>
            </a:pPr>
            <a:r>
              <a:rPr lang="en-CA" altLang="en-US" sz="1400" b="0">
                <a:solidFill>
                  <a:srgbClr val="000000"/>
                </a:solidFill>
              </a:rPr>
              <a:t>information needs</a:t>
            </a:r>
            <a:endParaRPr lang="en-US" altLang="en-US" sz="1400" b="0">
              <a:solidFill>
                <a:srgbClr val="000000"/>
              </a:solidFill>
            </a:endParaRPr>
          </a:p>
        </p:txBody>
      </p:sp>
      <p:sp>
        <p:nvSpPr>
          <p:cNvPr id="70685" name="Rectangle 56">
            <a:extLst>
              <a:ext uri="{FF2B5EF4-FFF2-40B4-BE49-F238E27FC236}">
                <a16:creationId xmlns:a16="http://schemas.microsoft.com/office/drawing/2014/main" id="{6F43094F-9D16-1246-B90E-173D7A63EF4B}"/>
              </a:ext>
            </a:extLst>
          </p:cNvPr>
          <p:cNvSpPr>
            <a:spLocks noChangeArrowheads="1"/>
          </p:cNvSpPr>
          <p:nvPr/>
        </p:nvSpPr>
        <p:spPr bwMode="auto">
          <a:xfrm>
            <a:off x="4127377" y="3727871"/>
            <a:ext cx="2700338"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nchor="ct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a:spcBef>
                <a:spcPct val="0"/>
              </a:spcBef>
            </a:pPr>
            <a:r>
              <a:rPr lang="en-US" altLang="en-US" sz="1400" b="0">
                <a:solidFill>
                  <a:srgbClr val="000000"/>
                </a:solidFill>
              </a:rPr>
              <a:t>Starchitect</a:t>
            </a:r>
          </a:p>
        </p:txBody>
      </p:sp>
      <p:sp>
        <p:nvSpPr>
          <p:cNvPr id="70686" name="Rectangle 57">
            <a:extLst>
              <a:ext uri="{FF2B5EF4-FFF2-40B4-BE49-F238E27FC236}">
                <a16:creationId xmlns:a16="http://schemas.microsoft.com/office/drawing/2014/main" id="{BE99F032-2E14-3646-B712-C947E661A5A6}"/>
              </a:ext>
            </a:extLst>
          </p:cNvPr>
          <p:cNvSpPr>
            <a:spLocks noChangeArrowheads="1"/>
          </p:cNvSpPr>
          <p:nvPr/>
        </p:nvSpPr>
        <p:spPr bwMode="auto">
          <a:xfrm>
            <a:off x="6570540" y="2438573"/>
            <a:ext cx="2700337"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nchor="ct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a:spcBef>
                <a:spcPct val="0"/>
              </a:spcBef>
            </a:pPr>
            <a:r>
              <a:rPr lang="en-CA" altLang="en-US" sz="1400" b="0">
                <a:solidFill>
                  <a:srgbClr val="000000"/>
                </a:solidFill>
              </a:rPr>
              <a:t>Major Global Design Firm</a:t>
            </a:r>
            <a:endParaRPr lang="en-US" altLang="en-US" sz="1400" b="0">
              <a:solidFill>
                <a:srgbClr val="000000"/>
              </a:solidFill>
            </a:endParaRPr>
          </a:p>
        </p:txBody>
      </p:sp>
      <p:sp>
        <p:nvSpPr>
          <p:cNvPr id="70687" name="Rectangle 58">
            <a:extLst>
              <a:ext uri="{FF2B5EF4-FFF2-40B4-BE49-F238E27FC236}">
                <a16:creationId xmlns:a16="http://schemas.microsoft.com/office/drawing/2014/main" id="{8F2D2258-46A9-6F44-A990-469EFA018F15}"/>
              </a:ext>
            </a:extLst>
          </p:cNvPr>
          <p:cNvSpPr>
            <a:spLocks noChangeArrowheads="1"/>
          </p:cNvSpPr>
          <p:nvPr/>
        </p:nvSpPr>
        <p:spPr bwMode="auto">
          <a:xfrm>
            <a:off x="6570540" y="1992932"/>
            <a:ext cx="2700337"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nchor="ct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a:spcBef>
                <a:spcPct val="0"/>
              </a:spcBef>
            </a:pPr>
            <a:r>
              <a:rPr lang="en-CA" altLang="en-US" sz="1400" b="0">
                <a:solidFill>
                  <a:srgbClr val="000000"/>
                </a:solidFill>
              </a:rPr>
              <a:t>Information Technology</a:t>
            </a:r>
            <a:endParaRPr lang="en-US" altLang="en-US" sz="1400" b="0">
              <a:solidFill>
                <a:srgbClr val="000000"/>
              </a:solidFill>
            </a:endParaRPr>
          </a:p>
        </p:txBody>
      </p:sp>
      <p:sp>
        <p:nvSpPr>
          <p:cNvPr id="70688" name="Rectangle 59">
            <a:extLst>
              <a:ext uri="{FF2B5EF4-FFF2-40B4-BE49-F238E27FC236}">
                <a16:creationId xmlns:a16="http://schemas.microsoft.com/office/drawing/2014/main" id="{FA0A70F0-7366-CA47-B955-D2760FA4BA8F}"/>
              </a:ext>
            </a:extLst>
          </p:cNvPr>
          <p:cNvSpPr>
            <a:spLocks noChangeArrowheads="1"/>
          </p:cNvSpPr>
          <p:nvPr/>
        </p:nvSpPr>
        <p:spPr bwMode="auto">
          <a:xfrm>
            <a:off x="6570540" y="4598516"/>
            <a:ext cx="270033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nchor="ct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a:spcBef>
                <a:spcPct val="0"/>
              </a:spcBef>
            </a:pPr>
            <a:r>
              <a:rPr lang="en-US" altLang="en-US" sz="1400" b="0">
                <a:solidFill>
                  <a:srgbClr val="000000"/>
                </a:solidFill>
              </a:rPr>
              <a:t>The Swoosh</a:t>
            </a:r>
          </a:p>
        </p:txBody>
      </p:sp>
      <p:sp>
        <p:nvSpPr>
          <p:cNvPr id="70689" name="Rectangle 60">
            <a:extLst>
              <a:ext uri="{FF2B5EF4-FFF2-40B4-BE49-F238E27FC236}">
                <a16:creationId xmlns:a16="http://schemas.microsoft.com/office/drawing/2014/main" id="{FA7FDE27-CC28-434B-B815-9DE7850EAA12}"/>
              </a:ext>
            </a:extLst>
          </p:cNvPr>
          <p:cNvSpPr>
            <a:spLocks noChangeArrowheads="1"/>
          </p:cNvSpPr>
          <p:nvPr/>
        </p:nvSpPr>
        <p:spPr bwMode="auto">
          <a:xfrm>
            <a:off x="6570540" y="2895327"/>
            <a:ext cx="2700337"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nchor="ct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a:spcBef>
                <a:spcPct val="0"/>
              </a:spcBef>
            </a:pPr>
            <a:r>
              <a:rPr lang="en-US" altLang="en-US" sz="1400" b="0">
                <a:solidFill>
                  <a:srgbClr val="000000"/>
                </a:solidFill>
              </a:rPr>
              <a:t>Canada</a:t>
            </a:r>
            <a:r>
              <a:rPr lang="ja-JP" altLang="en-US" sz="1400" b="0">
                <a:solidFill>
                  <a:srgbClr val="000000"/>
                </a:solidFill>
              </a:rPr>
              <a:t>’</a:t>
            </a:r>
            <a:r>
              <a:rPr lang="en-US" altLang="ja-JP" sz="1400" b="0">
                <a:solidFill>
                  <a:srgbClr val="000000"/>
                </a:solidFill>
              </a:rPr>
              <a:t>s Financial</a:t>
            </a:r>
          </a:p>
          <a:p>
            <a:pPr algn="ctr">
              <a:spcBef>
                <a:spcPct val="0"/>
              </a:spcBef>
            </a:pPr>
            <a:r>
              <a:rPr lang="en-US" altLang="en-US" sz="1400" b="0">
                <a:solidFill>
                  <a:srgbClr val="000000"/>
                </a:solidFill>
              </a:rPr>
              <a:t>Risk Manager</a:t>
            </a:r>
          </a:p>
        </p:txBody>
      </p:sp>
      <p:sp>
        <p:nvSpPr>
          <p:cNvPr id="70690" name="Rectangle 61">
            <a:extLst>
              <a:ext uri="{FF2B5EF4-FFF2-40B4-BE49-F238E27FC236}">
                <a16:creationId xmlns:a16="http://schemas.microsoft.com/office/drawing/2014/main" id="{DF918BEB-A418-A240-B168-92793F4631AF}"/>
              </a:ext>
            </a:extLst>
          </p:cNvPr>
          <p:cNvSpPr>
            <a:spLocks noChangeArrowheads="1"/>
          </p:cNvSpPr>
          <p:nvPr/>
        </p:nvSpPr>
        <p:spPr bwMode="auto">
          <a:xfrm>
            <a:off x="6672263" y="1268760"/>
            <a:ext cx="270033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nchor="ct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a:spcBef>
                <a:spcPct val="0"/>
              </a:spcBef>
            </a:pPr>
            <a:r>
              <a:rPr lang="en-US" altLang="en-US" sz="1800" b="0">
                <a:solidFill>
                  <a:srgbClr val="000000"/>
                </a:solidFill>
              </a:rPr>
              <a:t>Identity</a:t>
            </a:r>
          </a:p>
        </p:txBody>
      </p:sp>
      <p:sp>
        <p:nvSpPr>
          <p:cNvPr id="70691" name="Rectangle 62">
            <a:extLst>
              <a:ext uri="{FF2B5EF4-FFF2-40B4-BE49-F238E27FC236}">
                <a16:creationId xmlns:a16="http://schemas.microsoft.com/office/drawing/2014/main" id="{35040CDA-4E14-F74D-8A5F-BF776E16F0DA}"/>
              </a:ext>
            </a:extLst>
          </p:cNvPr>
          <p:cNvSpPr>
            <a:spLocks noChangeArrowheads="1"/>
          </p:cNvSpPr>
          <p:nvPr/>
        </p:nvSpPr>
        <p:spPr bwMode="auto">
          <a:xfrm>
            <a:off x="6570540" y="5033044"/>
            <a:ext cx="270033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nchor="ct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a:spcBef>
                <a:spcPct val="0"/>
              </a:spcBef>
            </a:pPr>
            <a:r>
              <a:rPr lang="en-US" altLang="en-US" sz="1400" b="0">
                <a:solidFill>
                  <a:srgbClr val="000000"/>
                </a:solidFill>
              </a:rPr>
              <a:t>Service Excellence</a:t>
            </a:r>
          </a:p>
        </p:txBody>
      </p:sp>
      <p:sp>
        <p:nvSpPr>
          <p:cNvPr id="70692" name="Rectangle 63">
            <a:extLst>
              <a:ext uri="{FF2B5EF4-FFF2-40B4-BE49-F238E27FC236}">
                <a16:creationId xmlns:a16="http://schemas.microsoft.com/office/drawing/2014/main" id="{DBF53465-238F-A045-9522-903429EBD864}"/>
              </a:ext>
            </a:extLst>
          </p:cNvPr>
          <p:cNvSpPr>
            <a:spLocks noChangeArrowheads="1"/>
          </p:cNvSpPr>
          <p:nvPr/>
        </p:nvSpPr>
        <p:spPr bwMode="auto">
          <a:xfrm>
            <a:off x="6570540" y="3290168"/>
            <a:ext cx="270033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nchor="ct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a:spcBef>
                <a:spcPct val="0"/>
              </a:spcBef>
            </a:pPr>
            <a:r>
              <a:rPr lang="en-CA" altLang="en-US" sz="1400" b="0">
                <a:solidFill>
                  <a:srgbClr val="000000"/>
                </a:solidFill>
              </a:rPr>
              <a:t>The Bank of No Surprises</a:t>
            </a:r>
            <a:endParaRPr lang="en-US" altLang="en-US" sz="1400" b="0">
              <a:solidFill>
                <a:srgbClr val="000000"/>
              </a:solidFill>
            </a:endParaRPr>
          </a:p>
        </p:txBody>
      </p:sp>
      <p:sp>
        <p:nvSpPr>
          <p:cNvPr id="70693" name="Rectangle 64">
            <a:extLst>
              <a:ext uri="{FF2B5EF4-FFF2-40B4-BE49-F238E27FC236}">
                <a16:creationId xmlns:a16="http://schemas.microsoft.com/office/drawing/2014/main" id="{E0F00B52-5729-D247-876F-8F7684A802CE}"/>
              </a:ext>
            </a:extLst>
          </p:cNvPr>
          <p:cNvSpPr>
            <a:spLocks noChangeArrowheads="1"/>
          </p:cNvSpPr>
          <p:nvPr/>
        </p:nvSpPr>
        <p:spPr bwMode="auto">
          <a:xfrm>
            <a:off x="6570540" y="4129062"/>
            <a:ext cx="270033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nchor="ct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a:spcBef>
                <a:spcPct val="0"/>
              </a:spcBef>
            </a:pPr>
            <a:r>
              <a:rPr lang="en-US" altLang="en-US" sz="1400" b="0">
                <a:solidFill>
                  <a:srgbClr val="000000"/>
                </a:solidFill>
              </a:rPr>
              <a:t>The Biggest Cloud </a:t>
            </a:r>
          </a:p>
        </p:txBody>
      </p:sp>
      <p:sp>
        <p:nvSpPr>
          <p:cNvPr id="70694" name="Rectangle 65">
            <a:extLst>
              <a:ext uri="{FF2B5EF4-FFF2-40B4-BE49-F238E27FC236}">
                <a16:creationId xmlns:a16="http://schemas.microsoft.com/office/drawing/2014/main" id="{C5B7888D-2EE3-3747-839C-5D074B80AE8E}"/>
              </a:ext>
            </a:extLst>
          </p:cNvPr>
          <p:cNvSpPr>
            <a:spLocks noChangeArrowheads="1"/>
          </p:cNvSpPr>
          <p:nvPr/>
        </p:nvSpPr>
        <p:spPr bwMode="auto">
          <a:xfrm>
            <a:off x="6570540" y="3713584"/>
            <a:ext cx="270033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nchor="ct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a:spcBef>
                <a:spcPct val="0"/>
              </a:spcBef>
            </a:pPr>
            <a:r>
              <a:rPr lang="en-US" altLang="en-US" sz="1400" b="0">
                <a:solidFill>
                  <a:srgbClr val="000000"/>
                </a:solidFill>
              </a:rPr>
              <a:t>One-of-a-kind design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8">
            <a:extLst>
              <a:ext uri="{FF2B5EF4-FFF2-40B4-BE49-F238E27FC236}">
                <a16:creationId xmlns:a16="http://schemas.microsoft.com/office/drawing/2014/main" id="{364F8949-AA66-EE48-9176-DFC6EA410178}"/>
              </a:ext>
            </a:extLst>
          </p:cNvPr>
          <p:cNvSpPr>
            <a:spLocks noChangeArrowheads="1"/>
          </p:cNvSpPr>
          <p:nvPr/>
        </p:nvSpPr>
        <p:spPr bwMode="auto">
          <a:xfrm>
            <a:off x="0" y="1412875"/>
            <a:ext cx="9144000" cy="4103688"/>
          </a:xfrm>
          <a:prstGeom prst="rect">
            <a:avLst/>
          </a:prstGeom>
          <a:solidFill>
            <a:srgbClr val="FFFFFF"/>
          </a:solidFill>
          <a:ln w="9525">
            <a:solidFill>
              <a:srgbClr val="FFFFFF"/>
            </a:solidFill>
            <a:round/>
            <a:headEnd/>
            <a:tailEnd/>
          </a:ln>
        </p:spPr>
        <p:txBody>
          <a:bodyP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eaLnBrk="1" hangingPunct="1">
              <a:spcBef>
                <a:spcPct val="0"/>
              </a:spcBef>
            </a:pPr>
            <a:endParaRPr lang="en-US" altLang="en-US" sz="1800">
              <a:solidFill>
                <a:schemeClr val="tx1"/>
              </a:solidFill>
            </a:endParaRPr>
          </a:p>
        </p:txBody>
      </p:sp>
      <p:sp>
        <p:nvSpPr>
          <p:cNvPr id="72706" name="Rectangle 2">
            <a:extLst>
              <a:ext uri="{FF2B5EF4-FFF2-40B4-BE49-F238E27FC236}">
                <a16:creationId xmlns:a16="http://schemas.microsoft.com/office/drawing/2014/main" id="{D07E3C09-B203-FD47-9477-07B1D2572355}"/>
              </a:ext>
            </a:extLst>
          </p:cNvPr>
          <p:cNvSpPr>
            <a:spLocks noGrp="1" noChangeArrowheads="1"/>
          </p:cNvSpPr>
          <p:nvPr>
            <p:ph type="title" idx="4294967295"/>
          </p:nvPr>
        </p:nvSpPr>
        <p:spPr/>
        <p:txBody>
          <a:bodyPr/>
          <a:lstStyle/>
          <a:p>
            <a:pPr eaLnBrk="1" hangingPunct="1"/>
            <a:r>
              <a:rPr lang="en-US" altLang="en-US">
                <a:ea typeface="ＭＳ Ｐゴシック" panose="020B0600070205080204" pitchFamily="34" charset="-128"/>
              </a:rPr>
              <a:t>Strategy Focus (Public / NFP)</a:t>
            </a:r>
          </a:p>
        </p:txBody>
      </p:sp>
      <p:sp>
        <p:nvSpPr>
          <p:cNvPr id="72707" name="Rectangle 7">
            <a:extLst>
              <a:ext uri="{FF2B5EF4-FFF2-40B4-BE49-F238E27FC236}">
                <a16:creationId xmlns:a16="http://schemas.microsoft.com/office/drawing/2014/main" id="{42DA33C7-ADC7-0540-89CA-F41445C3AA55}"/>
              </a:ext>
            </a:extLst>
          </p:cNvPr>
          <p:cNvSpPr>
            <a:spLocks noChangeArrowheads="1"/>
          </p:cNvSpPr>
          <p:nvPr/>
        </p:nvSpPr>
        <p:spPr bwMode="auto">
          <a:xfrm>
            <a:off x="1258888" y="4386263"/>
            <a:ext cx="270192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nchor="ctr"/>
          <a:lstStyle>
            <a:lvl1pPr defTabSz="820738">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defTabSz="820738">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defTabSz="820738">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defTabSz="820738">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a:spcBef>
                <a:spcPct val="0"/>
              </a:spcBef>
            </a:pPr>
            <a:r>
              <a:rPr lang="en-US" altLang="en-US" sz="1600" b="0" dirty="0">
                <a:solidFill>
                  <a:srgbClr val="000000"/>
                </a:solidFill>
              </a:rPr>
              <a:t>Canadian Institute of Chartered Accountants</a:t>
            </a:r>
          </a:p>
        </p:txBody>
      </p:sp>
      <p:sp>
        <p:nvSpPr>
          <p:cNvPr id="72708" name="Rectangle 9">
            <a:extLst>
              <a:ext uri="{FF2B5EF4-FFF2-40B4-BE49-F238E27FC236}">
                <a16:creationId xmlns:a16="http://schemas.microsoft.com/office/drawing/2014/main" id="{2CF50444-D5F1-0743-9DA6-6B7BC4654CF0}"/>
              </a:ext>
            </a:extLst>
          </p:cNvPr>
          <p:cNvSpPr>
            <a:spLocks noChangeArrowheads="1"/>
          </p:cNvSpPr>
          <p:nvPr/>
        </p:nvSpPr>
        <p:spPr bwMode="auto">
          <a:xfrm>
            <a:off x="1258888" y="2665413"/>
            <a:ext cx="2701925"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nchor="ctr"/>
          <a:lstStyle>
            <a:lvl1pPr defTabSz="820738">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defTabSz="820738">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defTabSz="820738">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defTabSz="820738">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a:spcBef>
                <a:spcPct val="0"/>
              </a:spcBef>
            </a:pPr>
            <a:r>
              <a:rPr lang="en-US" altLang="en-US" sz="1600" b="0">
                <a:solidFill>
                  <a:srgbClr val="000000"/>
                </a:solidFill>
              </a:rPr>
              <a:t>Toronto Police Services</a:t>
            </a:r>
          </a:p>
        </p:txBody>
      </p:sp>
      <p:sp>
        <p:nvSpPr>
          <p:cNvPr id="72709" name="Rectangle 13">
            <a:extLst>
              <a:ext uri="{FF2B5EF4-FFF2-40B4-BE49-F238E27FC236}">
                <a16:creationId xmlns:a16="http://schemas.microsoft.com/office/drawing/2014/main" id="{EEB583A6-B3BF-5B43-97FB-4F7DEEFA5493}"/>
              </a:ext>
            </a:extLst>
          </p:cNvPr>
          <p:cNvSpPr>
            <a:spLocks noChangeArrowheads="1"/>
          </p:cNvSpPr>
          <p:nvPr/>
        </p:nvSpPr>
        <p:spPr bwMode="auto">
          <a:xfrm>
            <a:off x="5343525" y="4386263"/>
            <a:ext cx="270192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nchor="ctr"/>
          <a:lstStyle>
            <a:lvl1pPr defTabSz="820738">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defTabSz="820738">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defTabSz="820738">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defTabSz="820738">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a:spcBef>
                <a:spcPct val="0"/>
              </a:spcBef>
            </a:pPr>
            <a:r>
              <a:rPr lang="en-US" altLang="en-US" sz="1600">
                <a:solidFill>
                  <a:srgbClr val="000099"/>
                </a:solidFill>
              </a:rPr>
              <a:t>Marketing / Communications</a:t>
            </a:r>
          </a:p>
        </p:txBody>
      </p:sp>
      <p:sp>
        <p:nvSpPr>
          <p:cNvPr id="72710" name="Rectangle 14">
            <a:extLst>
              <a:ext uri="{FF2B5EF4-FFF2-40B4-BE49-F238E27FC236}">
                <a16:creationId xmlns:a16="http://schemas.microsoft.com/office/drawing/2014/main" id="{011B00EE-110E-5646-B53A-1F6514AA4343}"/>
              </a:ext>
            </a:extLst>
          </p:cNvPr>
          <p:cNvSpPr>
            <a:spLocks noChangeArrowheads="1"/>
          </p:cNvSpPr>
          <p:nvPr/>
        </p:nvSpPr>
        <p:spPr bwMode="auto">
          <a:xfrm>
            <a:off x="5343525" y="2665413"/>
            <a:ext cx="2701925"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nchor="ctr"/>
          <a:lstStyle>
            <a:lvl1pPr defTabSz="820738">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defTabSz="820738">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defTabSz="820738">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defTabSz="820738">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a:spcBef>
                <a:spcPct val="0"/>
              </a:spcBef>
            </a:pPr>
            <a:r>
              <a:rPr lang="en-US" altLang="en-US" sz="1600">
                <a:solidFill>
                  <a:srgbClr val="000099"/>
                </a:solidFill>
              </a:rPr>
              <a:t>Risk</a:t>
            </a:r>
          </a:p>
        </p:txBody>
      </p:sp>
      <p:sp>
        <p:nvSpPr>
          <p:cNvPr id="72711" name="Rectangle 15">
            <a:extLst>
              <a:ext uri="{FF2B5EF4-FFF2-40B4-BE49-F238E27FC236}">
                <a16:creationId xmlns:a16="http://schemas.microsoft.com/office/drawing/2014/main" id="{D527AE19-0C30-4D49-9E8A-4DF00AE760EF}"/>
              </a:ext>
            </a:extLst>
          </p:cNvPr>
          <p:cNvSpPr>
            <a:spLocks noChangeArrowheads="1"/>
          </p:cNvSpPr>
          <p:nvPr/>
        </p:nvSpPr>
        <p:spPr bwMode="auto">
          <a:xfrm>
            <a:off x="1258888" y="1484313"/>
            <a:ext cx="270192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nchor="ctr"/>
          <a:lstStyle>
            <a:lvl1pPr defTabSz="820738">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defTabSz="820738">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defTabSz="820738">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defTabSz="820738">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a:spcBef>
                <a:spcPct val="0"/>
              </a:spcBef>
            </a:pPr>
            <a:r>
              <a:rPr lang="en-US" altLang="en-US" sz="2200" b="0">
                <a:solidFill>
                  <a:srgbClr val="000000"/>
                </a:solidFill>
              </a:rPr>
              <a:t>Entity</a:t>
            </a:r>
          </a:p>
        </p:txBody>
      </p:sp>
      <p:sp>
        <p:nvSpPr>
          <p:cNvPr id="72712" name="Rectangle 17">
            <a:extLst>
              <a:ext uri="{FF2B5EF4-FFF2-40B4-BE49-F238E27FC236}">
                <a16:creationId xmlns:a16="http://schemas.microsoft.com/office/drawing/2014/main" id="{AB7EA78B-5A20-474E-9F12-9088ECE7868B}"/>
              </a:ext>
            </a:extLst>
          </p:cNvPr>
          <p:cNvSpPr>
            <a:spLocks noChangeArrowheads="1"/>
          </p:cNvSpPr>
          <p:nvPr/>
        </p:nvSpPr>
        <p:spPr bwMode="auto">
          <a:xfrm>
            <a:off x="5343525" y="1484313"/>
            <a:ext cx="270192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nchor="ctr"/>
          <a:lstStyle>
            <a:lvl1pPr defTabSz="820738">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defTabSz="820738">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defTabSz="820738">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defTabSz="820738">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a:spcBef>
                <a:spcPct val="0"/>
              </a:spcBef>
            </a:pPr>
            <a:r>
              <a:rPr lang="en-US" altLang="en-US" sz="2200" b="0">
                <a:solidFill>
                  <a:srgbClr val="000000"/>
                </a:solidFill>
              </a:rPr>
              <a:t>The 8 Strategies</a:t>
            </a:r>
          </a:p>
        </p:txBody>
      </p:sp>
      <p:sp>
        <p:nvSpPr>
          <p:cNvPr id="72713" name="Rectangle 18">
            <a:extLst>
              <a:ext uri="{FF2B5EF4-FFF2-40B4-BE49-F238E27FC236}">
                <a16:creationId xmlns:a16="http://schemas.microsoft.com/office/drawing/2014/main" id="{9702CDBA-7C56-B941-ADE7-7914F6D83013}"/>
              </a:ext>
            </a:extLst>
          </p:cNvPr>
          <p:cNvSpPr>
            <a:spLocks noChangeArrowheads="1"/>
          </p:cNvSpPr>
          <p:nvPr/>
        </p:nvSpPr>
        <p:spPr bwMode="auto">
          <a:xfrm>
            <a:off x="1258888" y="4814888"/>
            <a:ext cx="270192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nchor="ctr"/>
          <a:lstStyle>
            <a:lvl1pPr defTabSz="820738">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defTabSz="820738">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defTabSz="820738">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defTabSz="820738">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a:spcBef>
                <a:spcPct val="0"/>
              </a:spcBef>
            </a:pPr>
            <a:r>
              <a:rPr lang="en-US" altLang="en-US" sz="1600" b="0">
                <a:solidFill>
                  <a:srgbClr val="000000"/>
                </a:solidFill>
              </a:rPr>
              <a:t>City of Toronto</a:t>
            </a:r>
          </a:p>
        </p:txBody>
      </p:sp>
      <p:sp>
        <p:nvSpPr>
          <p:cNvPr id="72714" name="Rectangle 20">
            <a:extLst>
              <a:ext uri="{FF2B5EF4-FFF2-40B4-BE49-F238E27FC236}">
                <a16:creationId xmlns:a16="http://schemas.microsoft.com/office/drawing/2014/main" id="{34E57DB3-C5F5-BC41-A128-ABBB272BA93E}"/>
              </a:ext>
            </a:extLst>
          </p:cNvPr>
          <p:cNvSpPr>
            <a:spLocks noChangeArrowheads="1"/>
          </p:cNvSpPr>
          <p:nvPr/>
        </p:nvSpPr>
        <p:spPr bwMode="auto">
          <a:xfrm>
            <a:off x="5343525" y="4814888"/>
            <a:ext cx="270192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nchor="ctr"/>
          <a:lstStyle>
            <a:lvl1pPr defTabSz="820738">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defTabSz="820738">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defTabSz="820738">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defTabSz="820738">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a:spcBef>
                <a:spcPct val="0"/>
              </a:spcBef>
            </a:pPr>
            <a:r>
              <a:rPr lang="en-US" altLang="en-US" sz="1600">
                <a:solidFill>
                  <a:srgbClr val="000099"/>
                </a:solidFill>
              </a:rPr>
              <a:t>Service Delivery</a:t>
            </a:r>
          </a:p>
        </p:txBody>
      </p:sp>
      <p:sp>
        <p:nvSpPr>
          <p:cNvPr id="72715" name="Rectangle 21">
            <a:extLst>
              <a:ext uri="{FF2B5EF4-FFF2-40B4-BE49-F238E27FC236}">
                <a16:creationId xmlns:a16="http://schemas.microsoft.com/office/drawing/2014/main" id="{ED539310-4D7B-914F-9C98-663ECA8E7445}"/>
              </a:ext>
            </a:extLst>
          </p:cNvPr>
          <p:cNvSpPr>
            <a:spLocks noChangeArrowheads="1"/>
          </p:cNvSpPr>
          <p:nvPr/>
        </p:nvSpPr>
        <p:spPr bwMode="auto">
          <a:xfrm>
            <a:off x="1258888" y="3095625"/>
            <a:ext cx="270192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nchor="ctr"/>
          <a:lstStyle>
            <a:lvl1pPr defTabSz="820738">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defTabSz="820738">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defTabSz="820738">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defTabSz="820738">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a:spcBef>
                <a:spcPct val="0"/>
              </a:spcBef>
            </a:pPr>
            <a:r>
              <a:rPr lang="en-US" altLang="en-US" sz="1600" b="0">
                <a:solidFill>
                  <a:srgbClr val="000000"/>
                </a:solidFill>
              </a:rPr>
              <a:t>Ontario Financing Authority</a:t>
            </a:r>
          </a:p>
        </p:txBody>
      </p:sp>
      <p:sp>
        <p:nvSpPr>
          <p:cNvPr id="72716" name="Rectangle 23">
            <a:extLst>
              <a:ext uri="{FF2B5EF4-FFF2-40B4-BE49-F238E27FC236}">
                <a16:creationId xmlns:a16="http://schemas.microsoft.com/office/drawing/2014/main" id="{E6937BB7-9527-2247-BFB2-FEB78384C8F7}"/>
              </a:ext>
            </a:extLst>
          </p:cNvPr>
          <p:cNvSpPr>
            <a:spLocks noChangeArrowheads="1"/>
          </p:cNvSpPr>
          <p:nvPr/>
        </p:nvSpPr>
        <p:spPr bwMode="auto">
          <a:xfrm>
            <a:off x="5343525" y="3095625"/>
            <a:ext cx="270192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nchor="ctr"/>
          <a:lstStyle>
            <a:lvl1pPr defTabSz="820738">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defTabSz="820738">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defTabSz="820738">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defTabSz="820738">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a:spcBef>
                <a:spcPct val="0"/>
              </a:spcBef>
            </a:pPr>
            <a:r>
              <a:rPr lang="en-US" altLang="en-US" sz="1600">
                <a:solidFill>
                  <a:srgbClr val="000099"/>
                </a:solidFill>
              </a:rPr>
              <a:t>Financial Management</a:t>
            </a:r>
          </a:p>
        </p:txBody>
      </p:sp>
      <p:sp>
        <p:nvSpPr>
          <p:cNvPr id="72717" name="Rectangle 24">
            <a:extLst>
              <a:ext uri="{FF2B5EF4-FFF2-40B4-BE49-F238E27FC236}">
                <a16:creationId xmlns:a16="http://schemas.microsoft.com/office/drawing/2014/main" id="{34CD67F0-AF80-1C4C-9E83-F6295A2F2017}"/>
              </a:ext>
            </a:extLst>
          </p:cNvPr>
          <p:cNvSpPr>
            <a:spLocks noChangeArrowheads="1"/>
          </p:cNvSpPr>
          <p:nvPr/>
        </p:nvSpPr>
        <p:spPr bwMode="auto">
          <a:xfrm>
            <a:off x="1258888" y="3956050"/>
            <a:ext cx="270192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nchor="ctr"/>
          <a:lstStyle>
            <a:lvl1pPr defTabSz="820738">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defTabSz="820738">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defTabSz="820738">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defTabSz="820738">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a:spcBef>
                <a:spcPct val="0"/>
              </a:spcBef>
            </a:pPr>
            <a:r>
              <a:rPr lang="en-US" altLang="en-US" sz="1600" b="0">
                <a:solidFill>
                  <a:srgbClr val="000000"/>
                </a:solidFill>
              </a:rPr>
              <a:t>National Research Council</a:t>
            </a:r>
          </a:p>
        </p:txBody>
      </p:sp>
      <p:sp>
        <p:nvSpPr>
          <p:cNvPr id="72718" name="Rectangle 26">
            <a:extLst>
              <a:ext uri="{FF2B5EF4-FFF2-40B4-BE49-F238E27FC236}">
                <a16:creationId xmlns:a16="http://schemas.microsoft.com/office/drawing/2014/main" id="{0C979E04-DF1D-F947-A8A7-77CA0B7D488F}"/>
              </a:ext>
            </a:extLst>
          </p:cNvPr>
          <p:cNvSpPr>
            <a:spLocks noChangeArrowheads="1"/>
          </p:cNvSpPr>
          <p:nvPr/>
        </p:nvSpPr>
        <p:spPr bwMode="auto">
          <a:xfrm>
            <a:off x="5343525" y="3956050"/>
            <a:ext cx="270192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nchor="ctr"/>
          <a:lstStyle>
            <a:lvl1pPr defTabSz="820738">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defTabSz="820738">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defTabSz="820738">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defTabSz="820738">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a:spcBef>
                <a:spcPct val="0"/>
              </a:spcBef>
            </a:pPr>
            <a:r>
              <a:rPr lang="en-US" altLang="en-US" sz="1600">
                <a:solidFill>
                  <a:srgbClr val="000099"/>
                </a:solidFill>
              </a:rPr>
              <a:t>R&amp;D / Technology</a:t>
            </a:r>
          </a:p>
        </p:txBody>
      </p:sp>
      <p:sp>
        <p:nvSpPr>
          <p:cNvPr id="72719" name="Rectangle 27">
            <a:extLst>
              <a:ext uri="{FF2B5EF4-FFF2-40B4-BE49-F238E27FC236}">
                <a16:creationId xmlns:a16="http://schemas.microsoft.com/office/drawing/2014/main" id="{92D8D8C5-D6C2-434F-939A-45EE296449B2}"/>
              </a:ext>
            </a:extLst>
          </p:cNvPr>
          <p:cNvSpPr>
            <a:spLocks noChangeArrowheads="1"/>
          </p:cNvSpPr>
          <p:nvPr/>
        </p:nvSpPr>
        <p:spPr bwMode="auto">
          <a:xfrm>
            <a:off x="1258888" y="3525838"/>
            <a:ext cx="270192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nchor="ctr"/>
          <a:lstStyle>
            <a:lvl1pPr defTabSz="820738">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defTabSz="820738">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defTabSz="820738">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defTabSz="820738">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a:spcBef>
                <a:spcPct val="0"/>
              </a:spcBef>
            </a:pPr>
            <a:r>
              <a:rPr lang="en-US" altLang="en-US" sz="1600" b="0">
                <a:solidFill>
                  <a:srgbClr val="000000"/>
                </a:solidFill>
              </a:rPr>
              <a:t>Stratford Theatre Company</a:t>
            </a:r>
          </a:p>
        </p:txBody>
      </p:sp>
      <p:sp>
        <p:nvSpPr>
          <p:cNvPr id="72720" name="Rectangle 29">
            <a:extLst>
              <a:ext uri="{FF2B5EF4-FFF2-40B4-BE49-F238E27FC236}">
                <a16:creationId xmlns:a16="http://schemas.microsoft.com/office/drawing/2014/main" id="{F587BF6D-D66D-A946-8DC6-914B496A9058}"/>
              </a:ext>
            </a:extLst>
          </p:cNvPr>
          <p:cNvSpPr>
            <a:spLocks noChangeArrowheads="1"/>
          </p:cNvSpPr>
          <p:nvPr/>
        </p:nvSpPr>
        <p:spPr bwMode="auto">
          <a:xfrm>
            <a:off x="5343525" y="3525838"/>
            <a:ext cx="270192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nchor="ctr"/>
          <a:lstStyle>
            <a:lvl1pPr defTabSz="820738">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defTabSz="820738">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defTabSz="820738">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defTabSz="820738">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a:spcBef>
                <a:spcPct val="0"/>
              </a:spcBef>
            </a:pPr>
            <a:r>
              <a:rPr lang="en-US" altLang="en-US" sz="1600">
                <a:solidFill>
                  <a:srgbClr val="000099"/>
                </a:solidFill>
              </a:rPr>
              <a:t>Organization Management</a:t>
            </a:r>
          </a:p>
        </p:txBody>
      </p:sp>
      <p:sp>
        <p:nvSpPr>
          <p:cNvPr id="72721" name="Rectangle 14">
            <a:extLst>
              <a:ext uri="{FF2B5EF4-FFF2-40B4-BE49-F238E27FC236}">
                <a16:creationId xmlns:a16="http://schemas.microsoft.com/office/drawing/2014/main" id="{E416CB75-7F77-0841-84AC-555E5CE7731A}"/>
              </a:ext>
            </a:extLst>
          </p:cNvPr>
          <p:cNvSpPr>
            <a:spLocks noChangeArrowheads="1"/>
          </p:cNvSpPr>
          <p:nvPr/>
        </p:nvSpPr>
        <p:spPr bwMode="auto">
          <a:xfrm>
            <a:off x="5329238" y="2089150"/>
            <a:ext cx="2701925"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nchor="ctr"/>
          <a:lstStyle>
            <a:lvl1pPr defTabSz="820738">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defTabSz="820738">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defTabSz="820738">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defTabSz="820738">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a:spcBef>
                <a:spcPct val="0"/>
              </a:spcBef>
            </a:pPr>
            <a:r>
              <a:rPr lang="en-US" altLang="en-US" sz="1600">
                <a:solidFill>
                  <a:srgbClr val="000099"/>
                </a:solidFill>
              </a:rPr>
              <a:t>Mandate</a:t>
            </a:r>
          </a:p>
        </p:txBody>
      </p:sp>
      <p:sp>
        <p:nvSpPr>
          <p:cNvPr id="72723" name="Rectangle 9">
            <a:extLst>
              <a:ext uri="{FF2B5EF4-FFF2-40B4-BE49-F238E27FC236}">
                <a16:creationId xmlns:a16="http://schemas.microsoft.com/office/drawing/2014/main" id="{65640BC5-D204-094B-BBC1-EB1877F1630B}"/>
              </a:ext>
            </a:extLst>
          </p:cNvPr>
          <p:cNvSpPr>
            <a:spLocks noChangeArrowheads="1"/>
          </p:cNvSpPr>
          <p:nvPr/>
        </p:nvSpPr>
        <p:spPr bwMode="auto">
          <a:xfrm>
            <a:off x="1258888" y="2205038"/>
            <a:ext cx="2701925"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nchor="ctr"/>
          <a:lstStyle>
            <a:lvl1pPr defTabSz="820738">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defTabSz="820738">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defTabSz="820738">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defTabSz="820738">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a:spcBef>
                <a:spcPct val="0"/>
              </a:spcBef>
            </a:pPr>
            <a:r>
              <a:rPr lang="en-US" altLang="en-US" sz="1600" b="0">
                <a:solidFill>
                  <a:srgbClr val="000000"/>
                </a:solidFill>
              </a:rPr>
              <a:t>Mandate can never be dominant strategy for</a:t>
            </a:r>
          </a:p>
          <a:p>
            <a:pPr algn="ctr">
              <a:spcBef>
                <a:spcPct val="0"/>
              </a:spcBef>
            </a:pPr>
            <a:r>
              <a:rPr lang="en-US" altLang="en-US" sz="1600" b="0">
                <a:solidFill>
                  <a:srgbClr val="000000"/>
                </a:solidFill>
              </a:rPr>
              <a:t>A NFP / Public Sector Entity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a:extLst>
              <a:ext uri="{FF2B5EF4-FFF2-40B4-BE49-F238E27FC236}">
                <a16:creationId xmlns:a16="http://schemas.microsoft.com/office/drawing/2014/main" id="{357FBB2D-6FA2-3646-9BDE-7231915F63FF}"/>
              </a:ext>
            </a:extLst>
          </p:cNvPr>
          <p:cNvSpPr>
            <a:spLocks noGrp="1" noChangeArrowheads="1"/>
          </p:cNvSpPr>
          <p:nvPr>
            <p:ph type="title" idx="4294967295"/>
          </p:nvPr>
        </p:nvSpPr>
        <p:spPr/>
        <p:txBody>
          <a:bodyPr/>
          <a:lstStyle/>
          <a:p>
            <a:pPr eaLnBrk="1" hangingPunct="1"/>
            <a:r>
              <a:rPr lang="en-US" altLang="en-US" sz="2100">
                <a:ea typeface="ＭＳ Ｐゴシック" panose="020B0600070205080204" pitchFamily="34" charset="-128"/>
              </a:rPr>
              <a:t>3 Tips for Drafting Issues</a:t>
            </a:r>
          </a:p>
        </p:txBody>
      </p:sp>
      <p:graphicFrame>
        <p:nvGraphicFramePr>
          <p:cNvPr id="279625" name="Group 73">
            <a:extLst>
              <a:ext uri="{FF2B5EF4-FFF2-40B4-BE49-F238E27FC236}">
                <a16:creationId xmlns:a16="http://schemas.microsoft.com/office/drawing/2014/main" id="{94DB5278-1055-5443-B66A-F05316394F55}"/>
              </a:ext>
            </a:extLst>
          </p:cNvPr>
          <p:cNvGraphicFramePr>
            <a:graphicFrameLocks noGrp="1"/>
          </p:cNvGraphicFramePr>
          <p:nvPr>
            <p:ph idx="4294967295"/>
          </p:nvPr>
        </p:nvGraphicFramePr>
        <p:xfrm>
          <a:off x="457200" y="1104900"/>
          <a:ext cx="8651875" cy="4484687"/>
        </p:xfrm>
        <a:graphic>
          <a:graphicData uri="http://schemas.openxmlformats.org/drawingml/2006/table">
            <a:tbl>
              <a:tblPr/>
              <a:tblGrid>
                <a:gridCol w="1981200">
                  <a:extLst>
                    <a:ext uri="{9D8B030D-6E8A-4147-A177-3AD203B41FA5}">
                      <a16:colId xmlns:a16="http://schemas.microsoft.com/office/drawing/2014/main" val="20000"/>
                    </a:ext>
                  </a:extLst>
                </a:gridCol>
                <a:gridCol w="1879600">
                  <a:extLst>
                    <a:ext uri="{9D8B030D-6E8A-4147-A177-3AD203B41FA5}">
                      <a16:colId xmlns:a16="http://schemas.microsoft.com/office/drawing/2014/main" val="20001"/>
                    </a:ext>
                  </a:extLst>
                </a:gridCol>
                <a:gridCol w="4791075">
                  <a:extLst>
                    <a:ext uri="{9D8B030D-6E8A-4147-A177-3AD203B41FA5}">
                      <a16:colId xmlns:a16="http://schemas.microsoft.com/office/drawing/2014/main" val="20002"/>
                    </a:ext>
                  </a:extLst>
                </a:gridCol>
              </a:tblGrid>
              <a:tr h="571383">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800" b="0" i="0" u="none" strike="noStrike" cap="none" normalizeH="0" baseline="0">
                          <a:ln>
                            <a:noFill/>
                          </a:ln>
                          <a:solidFill>
                            <a:srgbClr val="003399"/>
                          </a:solidFill>
                          <a:effectLst/>
                          <a:latin typeface="Arial" charset="0"/>
                          <a:ea typeface="ＭＳ Ｐゴシック" charset="-128"/>
                        </a:rPr>
                        <a:t>Tip #1</a:t>
                      </a:r>
                    </a:p>
                  </a:txBody>
                  <a:tcPr marL="91453" marR="91453"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gridSpan="2">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a:ln>
                            <a:noFill/>
                          </a:ln>
                          <a:solidFill>
                            <a:srgbClr val="003399"/>
                          </a:solidFill>
                          <a:effectLst/>
                          <a:latin typeface="Arial" charset="0"/>
                          <a:ea typeface="ＭＳ Ｐゴシック" charset="-128"/>
                        </a:rPr>
                        <a:t>“</a:t>
                      </a:r>
                      <a:r>
                        <a:rPr kumimoji="0" lang="en-US" altLang="ja-JP" sz="1800" b="0" i="0" u="none" strike="noStrike" cap="none" normalizeH="0" baseline="0">
                          <a:ln>
                            <a:noFill/>
                          </a:ln>
                          <a:solidFill>
                            <a:srgbClr val="003399"/>
                          </a:solidFill>
                          <a:effectLst/>
                          <a:latin typeface="Arial" charset="0"/>
                          <a:ea typeface="ＭＳ Ｐゴシック" charset="-128"/>
                        </a:rPr>
                        <a:t>????</a:t>
                      </a:r>
                      <a:r>
                        <a:rPr kumimoji="0" lang="ja-JP" altLang="en-US" sz="1800" b="0" i="0" u="none" strike="noStrike" cap="none" normalizeH="0" baseline="0">
                          <a:ln>
                            <a:noFill/>
                          </a:ln>
                          <a:solidFill>
                            <a:srgbClr val="003399"/>
                          </a:solidFill>
                          <a:effectLst/>
                          <a:latin typeface="Arial" charset="0"/>
                          <a:ea typeface="ＭＳ Ｐゴシック" charset="-128"/>
                        </a:rPr>
                        <a:t>”</a:t>
                      </a:r>
                      <a:r>
                        <a:rPr kumimoji="0" lang="en-US" altLang="ja-JP" sz="1800" b="0" i="0" u="none" strike="noStrike" cap="none" normalizeH="0" baseline="0">
                          <a:ln>
                            <a:noFill/>
                          </a:ln>
                          <a:solidFill>
                            <a:srgbClr val="003399"/>
                          </a:solidFill>
                          <a:effectLst/>
                          <a:latin typeface="Arial" charset="0"/>
                          <a:ea typeface="ＭＳ Ｐゴシック" charset="-128"/>
                        </a:rPr>
                        <a:t>   /    Frame issues as questions</a:t>
                      </a:r>
                      <a:endParaRPr kumimoji="0" lang="en-US" altLang="x-none" sz="1800" b="0" i="0" u="none" strike="noStrike" cap="none" normalizeH="0" baseline="0">
                        <a:ln>
                          <a:noFill/>
                        </a:ln>
                        <a:solidFill>
                          <a:srgbClr val="003399"/>
                        </a:solidFill>
                        <a:effectLst/>
                        <a:latin typeface="Arial" charset="0"/>
                        <a:ea typeface="ＭＳ Ｐゴシック" charset="-128"/>
                      </a:endParaRPr>
                    </a:p>
                  </a:txBody>
                  <a:tcPr marL="91453" marR="91453" marT="45706" marB="457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extLst>
                  <a:ext uri="{0D108BD9-81ED-4DB2-BD59-A6C34878D82A}">
                    <a16:rowId xmlns:a16="http://schemas.microsoft.com/office/drawing/2014/main" val="10000"/>
                  </a:ext>
                </a:extLst>
              </a:tr>
              <a:tr h="896084">
                <a:tc gridSpan="2">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200" b="1" i="0" u="none" strike="noStrike" cap="none" normalizeH="0" baseline="0">
                          <a:ln>
                            <a:noFill/>
                          </a:ln>
                          <a:solidFill>
                            <a:srgbClr val="003399"/>
                          </a:solidFill>
                          <a:effectLst/>
                          <a:latin typeface="Arial" charset="0"/>
                          <a:ea typeface="ＭＳ Ｐゴシック" charset="-128"/>
                        </a:rPr>
                        <a:t>AVOID STATEMENTS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x-none" sz="1200" b="0" i="0" u="none" strike="noStrike" cap="none" normalizeH="0" baseline="0">
                          <a:ln>
                            <a:noFill/>
                          </a:ln>
                          <a:solidFill>
                            <a:srgbClr val="003399"/>
                          </a:solidFill>
                          <a:effectLst/>
                          <a:latin typeface="Arial" charset="0"/>
                          <a:ea typeface="ＭＳ Ｐゴシック" charset="-128"/>
                        </a:rPr>
                        <a:t>There is no need for a warranty conciliation process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x-none" sz="1200" b="0" i="0" u="none" strike="noStrike" cap="none" normalizeH="0" baseline="0">
                          <a:ln>
                            <a:noFill/>
                          </a:ln>
                          <a:solidFill>
                            <a:srgbClr val="003399"/>
                          </a:solidFill>
                          <a:effectLst/>
                          <a:latin typeface="Arial" charset="0"/>
                          <a:ea typeface="ＭＳ Ｐゴシック" charset="-128"/>
                        </a:rPr>
                        <a:t>We need to eliminate the warranty conciliation process</a:t>
                      </a:r>
                    </a:p>
                  </a:txBody>
                  <a:tcPr marL="91453" marR="91453" marT="45706" marB="45706"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200" b="1" i="0" u="none" strike="noStrike" cap="none" normalizeH="0" baseline="0">
                          <a:ln>
                            <a:noFill/>
                          </a:ln>
                          <a:solidFill>
                            <a:srgbClr val="003399"/>
                          </a:solidFill>
                          <a:effectLst/>
                          <a:latin typeface="Arial" charset="0"/>
                          <a:ea typeface="ＭＳ Ｐゴシック" charset="-128"/>
                        </a:rPr>
                        <a:t>ASK QUESTIONS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x-none" sz="400" b="1" i="0" u="none" strike="noStrike" cap="none" normalizeH="0" baseline="0">
                        <a:ln>
                          <a:noFill/>
                        </a:ln>
                        <a:solidFill>
                          <a:srgbClr val="003399"/>
                        </a:solidFill>
                        <a:effectLst/>
                        <a:latin typeface="Arial" charset="0"/>
                        <a:ea typeface="ＭＳ Ｐゴシック" charset="-128"/>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x-none" sz="1600" b="1" i="0" u="none" strike="noStrike" cap="none" normalizeH="0" baseline="0">
                          <a:ln>
                            <a:noFill/>
                          </a:ln>
                          <a:solidFill>
                            <a:srgbClr val="003399"/>
                          </a:solidFill>
                          <a:effectLst/>
                          <a:latin typeface="Arial" charset="0"/>
                          <a:ea typeface="ＭＳ Ｐゴシック" charset="-128"/>
                        </a:rPr>
                        <a:t> </a:t>
                      </a:r>
                      <a:r>
                        <a:rPr kumimoji="0" lang="en-US" altLang="x-none" sz="1600" b="0" i="0" u="none" strike="noStrike" cap="none" normalizeH="0" baseline="0">
                          <a:ln>
                            <a:noFill/>
                          </a:ln>
                          <a:solidFill>
                            <a:srgbClr val="003399"/>
                          </a:solidFill>
                          <a:effectLst/>
                          <a:latin typeface="Arial" charset="0"/>
                          <a:ea typeface="ＭＳ Ｐゴシック" charset="-128"/>
                        </a:rPr>
                        <a:t>Should we eliminate the warranty conciliation process</a:t>
                      </a:r>
                      <a:r>
                        <a:rPr kumimoji="0" lang="en-US" altLang="x-none" sz="1600" b="1" i="0" u="none" strike="noStrike" cap="none" normalizeH="0" baseline="0">
                          <a:ln>
                            <a:noFill/>
                          </a:ln>
                          <a:solidFill>
                            <a:srgbClr val="003399"/>
                          </a:solidFill>
                          <a:effectLst/>
                          <a:latin typeface="Arial" charset="0"/>
                          <a:ea typeface="ＭＳ Ｐゴシック" charset="-128"/>
                        </a:rPr>
                        <a:t>?</a:t>
                      </a:r>
                    </a:p>
                  </a:txBody>
                  <a:tcPr marL="91453" marR="91453" marT="45706" marB="45706"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618998">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800" b="0" i="0" u="none" strike="noStrike" cap="none" normalizeH="0" baseline="0">
                          <a:ln>
                            <a:noFill/>
                          </a:ln>
                          <a:solidFill>
                            <a:srgbClr val="003399"/>
                          </a:solidFill>
                          <a:effectLst/>
                          <a:latin typeface="Arial" charset="0"/>
                          <a:ea typeface="ＭＳ Ｐゴシック" charset="-128"/>
                        </a:rPr>
                        <a:t>Tip #2</a:t>
                      </a:r>
                    </a:p>
                  </a:txBody>
                  <a:tcPr marL="91453" marR="91453"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gridSpan="2">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a:ln>
                            <a:noFill/>
                          </a:ln>
                          <a:solidFill>
                            <a:srgbClr val="003399"/>
                          </a:solidFill>
                          <a:effectLst/>
                          <a:latin typeface="Arial" charset="0"/>
                          <a:ea typeface="ＭＳ Ｐゴシック" charset="-128"/>
                        </a:rPr>
                        <a:t>“</a:t>
                      </a:r>
                      <a:r>
                        <a:rPr kumimoji="0" lang="en-US" altLang="ja-JP" sz="1800" b="0" i="0" u="none" strike="noStrike" cap="none" normalizeH="0" baseline="0">
                          <a:ln>
                            <a:noFill/>
                          </a:ln>
                          <a:solidFill>
                            <a:srgbClr val="003399"/>
                          </a:solidFill>
                          <a:effectLst/>
                          <a:latin typeface="Arial" charset="0"/>
                          <a:ea typeface="ＭＳ Ｐゴシック" charset="-128"/>
                        </a:rPr>
                        <a:t>Should</a:t>
                      </a:r>
                      <a:r>
                        <a:rPr kumimoji="0" lang="ja-JP" altLang="en-US" sz="1800" b="0" i="0" u="none" strike="noStrike" cap="none" normalizeH="0" baseline="0">
                          <a:ln>
                            <a:noFill/>
                          </a:ln>
                          <a:solidFill>
                            <a:srgbClr val="003399"/>
                          </a:solidFill>
                          <a:effectLst/>
                          <a:latin typeface="Arial" charset="0"/>
                          <a:ea typeface="ＭＳ Ｐゴシック" charset="-128"/>
                        </a:rPr>
                        <a:t>”</a:t>
                      </a:r>
                      <a:r>
                        <a:rPr kumimoji="0" lang="en-US" altLang="ja-JP" sz="1800" b="0" i="0" u="none" strike="noStrike" cap="none" normalizeH="0" baseline="0">
                          <a:ln>
                            <a:noFill/>
                          </a:ln>
                          <a:solidFill>
                            <a:srgbClr val="003399"/>
                          </a:solidFill>
                          <a:effectLst/>
                          <a:latin typeface="Arial" charset="0"/>
                          <a:ea typeface="ＭＳ Ｐゴシック" charset="-128"/>
                        </a:rPr>
                        <a:t> /  Frame the issue in a way that invites debate</a:t>
                      </a:r>
                      <a:endParaRPr kumimoji="0" lang="en-US" altLang="x-none" sz="1800" b="0" i="0" u="none" strike="noStrike" cap="none" normalizeH="0" baseline="0">
                        <a:ln>
                          <a:noFill/>
                        </a:ln>
                        <a:solidFill>
                          <a:srgbClr val="003399"/>
                        </a:solidFill>
                        <a:effectLst/>
                        <a:latin typeface="Arial" charset="0"/>
                        <a:ea typeface="ＭＳ Ｐゴシック" charset="-128"/>
                      </a:endParaRPr>
                    </a:p>
                  </a:txBody>
                  <a:tcPr marL="91453" marR="91453" marT="45706" marB="457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extLst>
                  <a:ext uri="{0D108BD9-81ED-4DB2-BD59-A6C34878D82A}">
                    <a16:rowId xmlns:a16="http://schemas.microsoft.com/office/drawing/2014/main" val="10002"/>
                  </a:ext>
                </a:extLst>
              </a:tr>
              <a:tr h="1152290">
                <a:tc gridSpan="2">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x-none" sz="1200" b="0" i="0" u="none" strike="noStrike" cap="none" normalizeH="0" baseline="0">
                          <a:ln>
                            <a:noFill/>
                          </a:ln>
                          <a:solidFill>
                            <a:srgbClr val="003399"/>
                          </a:solidFill>
                          <a:effectLst/>
                          <a:latin typeface="Arial" charset="0"/>
                          <a:ea typeface="ＭＳ Ｐゴシック" charset="-128"/>
                        </a:rPr>
                        <a:t>Are we going to…</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x-none" sz="1200" b="0" i="0" u="none" strike="noStrike" cap="none" normalizeH="0" baseline="0">
                          <a:ln>
                            <a:noFill/>
                          </a:ln>
                          <a:solidFill>
                            <a:srgbClr val="003399"/>
                          </a:solidFill>
                          <a:effectLst/>
                          <a:latin typeface="Arial" charset="0"/>
                          <a:ea typeface="ＭＳ Ｐゴシック" charset="-128"/>
                        </a:rPr>
                        <a:t>How do we…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x-none" sz="1200" b="0" i="0" u="none" strike="noStrike" cap="none" normalizeH="0" baseline="0">
                          <a:ln>
                            <a:noFill/>
                          </a:ln>
                          <a:solidFill>
                            <a:srgbClr val="003399"/>
                          </a:solidFill>
                          <a:effectLst/>
                          <a:latin typeface="Arial" charset="0"/>
                          <a:ea typeface="ＭＳ Ｐゴシック" charset="-128"/>
                        </a:rPr>
                        <a:t>Can we…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x-none" sz="1200" b="0" i="0" u="none" strike="noStrike" cap="none" normalizeH="0" baseline="0">
                          <a:ln>
                            <a:noFill/>
                          </a:ln>
                          <a:solidFill>
                            <a:srgbClr val="003399"/>
                          </a:solidFill>
                          <a:effectLst/>
                          <a:latin typeface="Arial" charset="0"/>
                          <a:ea typeface="ＭＳ Ｐゴシック" charset="-128"/>
                        </a:rPr>
                        <a:t>Could we…</a:t>
                      </a:r>
                    </a:p>
                  </a:txBody>
                  <a:tcPr marL="91453" marR="91453" marT="45706" marB="45706"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x-none" sz="1600" b="1" i="0" u="none" strike="noStrike" cap="none" normalizeH="0" baseline="0">
                          <a:ln>
                            <a:noFill/>
                          </a:ln>
                          <a:solidFill>
                            <a:srgbClr val="003399"/>
                          </a:solidFill>
                          <a:effectLst/>
                          <a:latin typeface="Arial" charset="0"/>
                          <a:ea typeface="ＭＳ Ｐゴシック" charset="-128"/>
                        </a:rPr>
                        <a:t>Should</a:t>
                      </a:r>
                      <a:r>
                        <a:rPr kumimoji="0" lang="en-US" altLang="x-none" sz="1600" b="0" i="0" u="none" strike="noStrike" cap="none" normalizeH="0" baseline="0">
                          <a:ln>
                            <a:noFill/>
                          </a:ln>
                          <a:solidFill>
                            <a:srgbClr val="003399"/>
                          </a:solidFill>
                          <a:effectLst/>
                          <a:latin typeface="Arial" charset="0"/>
                          <a:ea typeface="ＭＳ Ｐゴシック" charset="-128"/>
                        </a:rPr>
                        <a:t> we eliminate the warranty conciliation process?</a:t>
                      </a:r>
                    </a:p>
                  </a:txBody>
                  <a:tcPr marL="91453" marR="91453" marT="45706" marB="45706"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617411">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800" b="0" i="0" u="none" strike="noStrike" cap="none" normalizeH="0" baseline="0">
                          <a:ln>
                            <a:noFill/>
                          </a:ln>
                          <a:solidFill>
                            <a:srgbClr val="003399"/>
                          </a:solidFill>
                          <a:effectLst/>
                          <a:latin typeface="Arial" charset="0"/>
                          <a:ea typeface="ＭＳ Ｐゴシック" charset="-128"/>
                        </a:rPr>
                        <a:t>Tip #3</a:t>
                      </a:r>
                    </a:p>
                  </a:txBody>
                  <a:tcPr marL="91453" marR="91453"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gridSpan="2">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a:ln>
                            <a:noFill/>
                          </a:ln>
                          <a:solidFill>
                            <a:srgbClr val="003399"/>
                          </a:solidFill>
                          <a:effectLst/>
                          <a:latin typeface="Arial" charset="0"/>
                          <a:ea typeface="ＭＳ Ｐゴシック" charset="-128"/>
                        </a:rPr>
                        <a:t>“</a:t>
                      </a:r>
                      <a:r>
                        <a:rPr kumimoji="0" lang="en-US" altLang="ja-JP" sz="1800" b="0" i="0" u="none" strike="noStrike" cap="none" normalizeH="0" baseline="0">
                          <a:ln>
                            <a:noFill/>
                          </a:ln>
                          <a:solidFill>
                            <a:srgbClr val="003399"/>
                          </a:solidFill>
                          <a:effectLst/>
                          <a:latin typeface="Arial" charset="0"/>
                          <a:ea typeface="ＭＳ Ｐゴシック" charset="-128"/>
                        </a:rPr>
                        <a:t>Yes</a:t>
                      </a:r>
                      <a:r>
                        <a:rPr kumimoji="0" lang="ja-JP" altLang="en-US" sz="1800" b="0" i="0" u="none" strike="noStrike" cap="none" normalizeH="0" baseline="0">
                          <a:ln>
                            <a:noFill/>
                          </a:ln>
                          <a:solidFill>
                            <a:srgbClr val="003399"/>
                          </a:solidFill>
                          <a:effectLst/>
                          <a:latin typeface="Arial" charset="0"/>
                          <a:ea typeface="ＭＳ Ｐゴシック" charset="-128"/>
                        </a:rPr>
                        <a:t>”</a:t>
                      </a:r>
                      <a:r>
                        <a:rPr kumimoji="0" lang="en-US" altLang="ja-JP" sz="1800" b="0" i="0" u="none" strike="noStrike" cap="none" normalizeH="0" baseline="0">
                          <a:ln>
                            <a:noFill/>
                          </a:ln>
                          <a:solidFill>
                            <a:srgbClr val="003399"/>
                          </a:solidFill>
                          <a:effectLst/>
                          <a:latin typeface="Arial" charset="0"/>
                          <a:ea typeface="ＭＳ Ｐゴシック" charset="-128"/>
                        </a:rPr>
                        <a:t> or </a:t>
                      </a:r>
                      <a:r>
                        <a:rPr kumimoji="0" lang="ja-JP" altLang="en-US" sz="1800" b="0" i="0" u="none" strike="noStrike" cap="none" normalizeH="0" baseline="0">
                          <a:ln>
                            <a:noFill/>
                          </a:ln>
                          <a:solidFill>
                            <a:srgbClr val="003399"/>
                          </a:solidFill>
                          <a:effectLst/>
                          <a:latin typeface="Arial" charset="0"/>
                          <a:ea typeface="ＭＳ Ｐゴシック" charset="-128"/>
                        </a:rPr>
                        <a:t>“</a:t>
                      </a:r>
                      <a:r>
                        <a:rPr kumimoji="0" lang="en-US" altLang="ja-JP" sz="1800" b="0" i="0" u="none" strike="noStrike" cap="none" normalizeH="0" baseline="0">
                          <a:ln>
                            <a:noFill/>
                          </a:ln>
                          <a:solidFill>
                            <a:srgbClr val="003399"/>
                          </a:solidFill>
                          <a:effectLst/>
                          <a:latin typeface="Arial" charset="0"/>
                          <a:ea typeface="ＭＳ Ｐゴシック" charset="-128"/>
                        </a:rPr>
                        <a:t>No</a:t>
                      </a:r>
                      <a:r>
                        <a:rPr kumimoji="0" lang="ja-JP" altLang="en-US" sz="1800" b="0" i="0" u="none" strike="noStrike" cap="none" normalizeH="0" baseline="0">
                          <a:ln>
                            <a:noFill/>
                          </a:ln>
                          <a:solidFill>
                            <a:srgbClr val="003399"/>
                          </a:solidFill>
                          <a:effectLst/>
                          <a:latin typeface="Arial" charset="0"/>
                          <a:ea typeface="ＭＳ Ｐゴシック" charset="-128"/>
                        </a:rPr>
                        <a:t>”</a:t>
                      </a:r>
                      <a:r>
                        <a:rPr kumimoji="0" lang="en-US" altLang="ja-JP" sz="1800" b="0" i="0" u="none" strike="noStrike" cap="none" normalizeH="0" baseline="0">
                          <a:ln>
                            <a:noFill/>
                          </a:ln>
                          <a:solidFill>
                            <a:srgbClr val="003399"/>
                          </a:solidFill>
                          <a:effectLst/>
                          <a:latin typeface="Arial" charset="0"/>
                          <a:ea typeface="ＭＳ Ｐゴシック" charset="-128"/>
                        </a:rPr>
                        <a:t>  /   Answer the question</a:t>
                      </a:r>
                      <a:endParaRPr kumimoji="0" lang="en-US" altLang="x-none" sz="1800" b="0" i="0" u="none" strike="noStrike" cap="none" normalizeH="0" baseline="0">
                        <a:ln>
                          <a:noFill/>
                        </a:ln>
                        <a:solidFill>
                          <a:srgbClr val="003399"/>
                        </a:solidFill>
                        <a:effectLst/>
                        <a:latin typeface="Arial" charset="0"/>
                        <a:ea typeface="ＭＳ Ｐゴシック" charset="-128"/>
                      </a:endParaRPr>
                    </a:p>
                  </a:txBody>
                  <a:tcPr marL="91453" marR="91453" marT="45706" marB="457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extLst>
                  <a:ext uri="{0D108BD9-81ED-4DB2-BD59-A6C34878D82A}">
                    <a16:rowId xmlns:a16="http://schemas.microsoft.com/office/drawing/2014/main" val="10004"/>
                  </a:ext>
                </a:extLst>
              </a:tr>
              <a:tr h="628521">
                <a:tc gridSpan="3">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800" b="0" i="0" u="none" strike="noStrike" cap="none" normalizeH="0" baseline="0">
                          <a:ln>
                            <a:noFill/>
                          </a:ln>
                          <a:solidFill>
                            <a:srgbClr val="003399"/>
                          </a:solidFill>
                          <a:effectLst/>
                          <a:latin typeface="Arial" charset="0"/>
                          <a:ea typeface="ＭＳ Ｐゴシック" charset="-128"/>
                          <a:sym typeface="Webdings" charset="2"/>
                        </a:rPr>
                        <a:t>           Yes                  No                     Don</a:t>
                      </a:r>
                      <a:r>
                        <a:rPr kumimoji="0" lang="ja-JP" altLang="en-US" sz="1800" b="0" i="0" u="none" strike="noStrike" cap="none" normalizeH="0" baseline="0">
                          <a:ln>
                            <a:noFill/>
                          </a:ln>
                          <a:solidFill>
                            <a:srgbClr val="003399"/>
                          </a:solidFill>
                          <a:effectLst/>
                          <a:latin typeface="Arial" charset="0"/>
                          <a:ea typeface="ＭＳ Ｐゴシック" charset="-128"/>
                          <a:sym typeface="Webdings" charset="2"/>
                        </a:rPr>
                        <a:t>’</a:t>
                      </a:r>
                      <a:r>
                        <a:rPr kumimoji="0" lang="en-US" altLang="ja-JP" sz="1800" b="0" i="0" u="none" strike="noStrike" cap="none" normalizeH="0" baseline="0">
                          <a:ln>
                            <a:noFill/>
                          </a:ln>
                          <a:solidFill>
                            <a:srgbClr val="003399"/>
                          </a:solidFill>
                          <a:effectLst/>
                          <a:latin typeface="Arial" charset="0"/>
                          <a:ea typeface="ＭＳ Ｐゴシック" charset="-128"/>
                          <a:sym typeface="Webdings" charset="2"/>
                        </a:rPr>
                        <a:t>t Know</a:t>
                      </a:r>
                      <a:endParaRPr kumimoji="0" lang="en-US" altLang="x-none" sz="1800" b="0" i="0" u="none" strike="noStrike" cap="none" normalizeH="0" baseline="0">
                        <a:ln>
                          <a:noFill/>
                        </a:ln>
                        <a:solidFill>
                          <a:srgbClr val="003399"/>
                        </a:solidFill>
                        <a:effectLst/>
                        <a:latin typeface="Arial" charset="0"/>
                        <a:ea typeface="ＭＳ Ｐゴシック" charset="-128"/>
                        <a:sym typeface="Webdings" charset="2"/>
                      </a:endParaRPr>
                    </a:p>
                  </a:txBody>
                  <a:tcPr marL="91453" marR="91453" marT="45706" marB="45706"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67">
            <a:extLst>
              <a:ext uri="{FF2B5EF4-FFF2-40B4-BE49-F238E27FC236}">
                <a16:creationId xmlns:a16="http://schemas.microsoft.com/office/drawing/2014/main" id="{06ADA404-75C3-BC4A-A85B-D37EA6C04079}"/>
              </a:ext>
            </a:extLst>
          </p:cNvPr>
          <p:cNvSpPr>
            <a:spLocks noGrp="1" noChangeArrowheads="1"/>
          </p:cNvSpPr>
          <p:nvPr>
            <p:ph type="title" idx="4294967295"/>
          </p:nvPr>
        </p:nvSpPr>
        <p:spPr>
          <a:xfrm>
            <a:off x="685800" y="322263"/>
            <a:ext cx="7772400" cy="514350"/>
          </a:xfrm>
        </p:spPr>
        <p:txBody>
          <a:bodyPr/>
          <a:lstStyle/>
          <a:p>
            <a:pPr eaLnBrk="1" hangingPunct="1"/>
            <a:r>
              <a:rPr lang="en-US" altLang="en-US" sz="1900">
                <a:ea typeface="ＭＳ Ｐゴシック" panose="020B0600070205080204" pitchFamily="34" charset="-128"/>
              </a:rPr>
              <a:t>Issues: </a:t>
            </a:r>
            <a:br>
              <a:rPr lang="en-US" altLang="en-US" sz="1900">
                <a:ea typeface="ＭＳ Ｐゴシック" panose="020B0600070205080204" pitchFamily="34" charset="-128"/>
              </a:rPr>
            </a:br>
            <a:r>
              <a:rPr lang="en-US" altLang="en-US" sz="1900">
                <a:ea typeface="ＭＳ Ｐゴシック" panose="020B0600070205080204" pitchFamily="34" charset="-128"/>
              </a:rPr>
              <a:t>Connecting Factors to Strategy</a:t>
            </a:r>
          </a:p>
        </p:txBody>
      </p:sp>
      <p:graphicFrame>
        <p:nvGraphicFramePr>
          <p:cNvPr id="251049" name="Group 169">
            <a:extLst>
              <a:ext uri="{FF2B5EF4-FFF2-40B4-BE49-F238E27FC236}">
                <a16:creationId xmlns:a16="http://schemas.microsoft.com/office/drawing/2014/main" id="{27DC0EB2-2EFD-1E48-8963-1E1FDC39C24C}"/>
              </a:ext>
            </a:extLst>
          </p:cNvPr>
          <p:cNvGraphicFramePr>
            <a:graphicFrameLocks noGrp="1"/>
          </p:cNvGraphicFramePr>
          <p:nvPr>
            <p:ph idx="4294967295"/>
            <p:extLst>
              <p:ext uri="{D42A27DB-BD31-4B8C-83A1-F6EECF244321}">
                <p14:modId xmlns:p14="http://schemas.microsoft.com/office/powerpoint/2010/main" val="1209759130"/>
              </p:ext>
            </p:extLst>
          </p:nvPr>
        </p:nvGraphicFramePr>
        <p:xfrm>
          <a:off x="231080" y="908720"/>
          <a:ext cx="8661400" cy="5603883"/>
        </p:xfrm>
        <a:graphic>
          <a:graphicData uri="http://schemas.openxmlformats.org/drawingml/2006/table">
            <a:tbl>
              <a:tblPr/>
              <a:tblGrid>
                <a:gridCol w="541337">
                  <a:extLst>
                    <a:ext uri="{9D8B030D-6E8A-4147-A177-3AD203B41FA5}">
                      <a16:colId xmlns:a16="http://schemas.microsoft.com/office/drawing/2014/main" val="20000"/>
                    </a:ext>
                  </a:extLst>
                </a:gridCol>
                <a:gridCol w="8120063">
                  <a:extLst>
                    <a:ext uri="{9D8B030D-6E8A-4147-A177-3AD203B41FA5}">
                      <a16:colId xmlns:a16="http://schemas.microsoft.com/office/drawing/2014/main" val="20001"/>
                    </a:ext>
                  </a:extLst>
                </a:gridCol>
              </a:tblGrid>
              <a:tr h="274638">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200" b="1" i="0" u="none" strike="noStrike" cap="none" normalizeH="0" baseline="0">
                          <a:ln>
                            <a:noFill/>
                          </a:ln>
                          <a:solidFill>
                            <a:srgbClr val="003399"/>
                          </a:solidFill>
                          <a:effectLst/>
                          <a:latin typeface="Arial" charset="0"/>
                          <a:ea typeface="ＭＳ Ｐゴシック" charset="-128"/>
                        </a:rPr>
                        <a:t>1</a:t>
                      </a:r>
                    </a:p>
                  </a:txBody>
                  <a:tcPr marT="45712" marB="45712"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200" b="1" i="0" u="none" strike="noStrike" cap="none" normalizeH="0" baseline="0">
                          <a:ln>
                            <a:noFill/>
                          </a:ln>
                          <a:solidFill>
                            <a:srgbClr val="003399"/>
                          </a:solidFill>
                          <a:effectLst/>
                          <a:latin typeface="Arial" charset="0"/>
                          <a:ea typeface="ＭＳ Ｐゴシック" charset="-128"/>
                        </a:rPr>
                        <a:t>Description of the External Factor under Discussion:</a:t>
                      </a:r>
                    </a:p>
                  </a:txBody>
                  <a:tcPr marT="45712" marB="45712"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extLst>
                  <a:ext uri="{0D108BD9-81ED-4DB2-BD59-A6C34878D82A}">
                    <a16:rowId xmlns:a16="http://schemas.microsoft.com/office/drawing/2014/main" val="10000"/>
                  </a:ext>
                </a:extLst>
              </a:tr>
              <a:tr h="274638">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x-none" altLang="x-none" sz="1200" b="0" i="0" u="none" strike="noStrike" cap="none" normalizeH="0" baseline="0">
                        <a:ln>
                          <a:noFill/>
                        </a:ln>
                        <a:solidFill>
                          <a:srgbClr val="003399"/>
                        </a:solidFill>
                        <a:effectLst/>
                        <a:latin typeface="Arial" charset="0"/>
                        <a:ea typeface="ＭＳ Ｐゴシック" charset="-128"/>
                      </a:endParaRPr>
                    </a:p>
                  </a:txBody>
                  <a:tcPr marT="45712" marB="45712"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1200" b="0" i="0" u="none" strike="noStrike" cap="none" normalizeH="0" baseline="0">
                        <a:ln>
                          <a:noFill/>
                        </a:ln>
                        <a:solidFill>
                          <a:srgbClr val="003399"/>
                        </a:solidFill>
                        <a:effectLst/>
                        <a:latin typeface="Arial" charset="0"/>
                        <a:ea typeface="ＭＳ Ｐゴシック" charset="-128"/>
                      </a:endParaRPr>
                    </a:p>
                  </a:txBody>
                  <a:tcPr marT="45712" marB="45712"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338137">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200" b="1" i="0" u="none" strike="noStrike" cap="none" normalizeH="0" baseline="0">
                          <a:ln>
                            <a:noFill/>
                          </a:ln>
                          <a:solidFill>
                            <a:srgbClr val="003399"/>
                          </a:solidFill>
                          <a:effectLst/>
                          <a:latin typeface="Arial" charset="0"/>
                          <a:ea typeface="ＭＳ Ｐゴシック" charset="-128"/>
                        </a:rPr>
                        <a:t>2</a:t>
                      </a:r>
                    </a:p>
                  </a:txBody>
                  <a:tcPr marT="45712" marB="45712"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200" b="1" i="0" u="none" strike="noStrike" cap="none" normalizeH="0" baseline="0">
                          <a:ln>
                            <a:noFill/>
                          </a:ln>
                          <a:solidFill>
                            <a:srgbClr val="003399"/>
                          </a:solidFill>
                          <a:effectLst/>
                          <a:latin typeface="Arial" charset="0"/>
                          <a:ea typeface="ＭＳ Ｐゴシック" charset="-128"/>
                        </a:rPr>
                        <a:t>External Factor Background:</a:t>
                      </a:r>
                    </a:p>
                  </a:txBody>
                  <a:tcPr marT="45712" marB="45712"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extLst>
                  <a:ext uri="{0D108BD9-81ED-4DB2-BD59-A6C34878D82A}">
                    <a16:rowId xmlns:a16="http://schemas.microsoft.com/office/drawing/2014/main" val="10002"/>
                  </a:ext>
                </a:extLst>
              </a:tr>
              <a:tr h="322262">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x-none" altLang="x-none" sz="1200" b="1" i="0" u="none" strike="noStrike" cap="none" normalizeH="0" baseline="0">
                        <a:ln>
                          <a:noFill/>
                        </a:ln>
                        <a:solidFill>
                          <a:srgbClr val="003399"/>
                        </a:solidFill>
                        <a:effectLst/>
                        <a:latin typeface="Arial" charset="0"/>
                        <a:ea typeface="ＭＳ Ｐゴシック" charset="-128"/>
                      </a:endParaRPr>
                    </a:p>
                  </a:txBody>
                  <a:tcPr marT="45712" marB="45712"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200" b="1" i="0" u="none" strike="noStrike" cap="none" normalizeH="0" baseline="0">
                          <a:ln>
                            <a:noFill/>
                          </a:ln>
                          <a:solidFill>
                            <a:srgbClr val="003399"/>
                          </a:solidFill>
                          <a:effectLst/>
                          <a:latin typeface="Arial" charset="0"/>
                          <a:ea typeface="ＭＳ Ｐゴシック" charset="-128"/>
                        </a:rPr>
                        <a:t>a) Without any response from us, what is the likely impact of this External Factor?</a:t>
                      </a:r>
                    </a:p>
                  </a:txBody>
                  <a:tcPr marT="45712" marB="45712"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extLst>
                  <a:ext uri="{0D108BD9-81ED-4DB2-BD59-A6C34878D82A}">
                    <a16:rowId xmlns:a16="http://schemas.microsoft.com/office/drawing/2014/main" val="10003"/>
                  </a:ext>
                </a:extLst>
              </a:tr>
              <a:tr h="274638">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x-none" altLang="x-none" sz="1200" b="1" i="0" u="none" strike="noStrike" cap="none" normalizeH="0" baseline="0">
                        <a:ln>
                          <a:noFill/>
                        </a:ln>
                        <a:solidFill>
                          <a:srgbClr val="003399"/>
                        </a:solidFill>
                        <a:effectLst/>
                        <a:latin typeface="Arial" charset="0"/>
                        <a:ea typeface="ＭＳ Ｐゴシック" charset="-128"/>
                      </a:endParaRPr>
                    </a:p>
                  </a:txBody>
                  <a:tcPr marT="45712" marB="45712"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1200" b="1" i="0" u="none" strike="noStrike" cap="none" normalizeH="0" baseline="0">
                        <a:ln>
                          <a:noFill/>
                        </a:ln>
                        <a:solidFill>
                          <a:srgbClr val="003399"/>
                        </a:solidFill>
                        <a:effectLst/>
                        <a:latin typeface="Arial" charset="0"/>
                        <a:ea typeface="ＭＳ Ｐゴシック" charset="-128"/>
                      </a:endParaRPr>
                    </a:p>
                  </a:txBody>
                  <a:tcPr marT="45712" marB="45712"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extLst>
                  <a:ext uri="{0D108BD9-81ED-4DB2-BD59-A6C34878D82A}">
                    <a16:rowId xmlns:a16="http://schemas.microsoft.com/office/drawing/2014/main" val="10004"/>
                  </a:ext>
                </a:extLst>
              </a:tr>
              <a:tr h="274638">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x-none" altLang="x-none" sz="1200" b="1" i="0" u="none" strike="noStrike" cap="none" normalizeH="0" baseline="0">
                        <a:ln>
                          <a:noFill/>
                        </a:ln>
                        <a:solidFill>
                          <a:srgbClr val="003399"/>
                        </a:solidFill>
                        <a:effectLst/>
                        <a:latin typeface="Arial" charset="0"/>
                        <a:ea typeface="ＭＳ Ｐゴシック" charset="-128"/>
                      </a:endParaRPr>
                    </a:p>
                  </a:txBody>
                  <a:tcPr marT="45712" marB="45712"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200" b="1" i="0" u="none" strike="noStrike" cap="none" normalizeH="0" baseline="0">
                          <a:ln>
                            <a:noFill/>
                          </a:ln>
                          <a:solidFill>
                            <a:srgbClr val="003399"/>
                          </a:solidFill>
                          <a:effectLst/>
                          <a:latin typeface="Arial" charset="0"/>
                          <a:ea typeface="ＭＳ Ｐゴシック" charset="-128"/>
                        </a:rPr>
                        <a:t>b) Does current research and analysis offer insight on how best to respond?</a:t>
                      </a:r>
                    </a:p>
                  </a:txBody>
                  <a:tcPr marT="45712" marB="45712"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extLst>
                  <a:ext uri="{0D108BD9-81ED-4DB2-BD59-A6C34878D82A}">
                    <a16:rowId xmlns:a16="http://schemas.microsoft.com/office/drawing/2014/main" val="10005"/>
                  </a:ext>
                </a:extLst>
              </a:tr>
              <a:tr h="274638">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x-none" altLang="x-none" sz="1200" b="1" i="0" u="none" strike="noStrike" cap="none" normalizeH="0" baseline="0">
                        <a:ln>
                          <a:noFill/>
                        </a:ln>
                        <a:solidFill>
                          <a:srgbClr val="003399"/>
                        </a:solidFill>
                        <a:effectLst/>
                        <a:latin typeface="Arial" charset="0"/>
                        <a:ea typeface="ＭＳ Ｐゴシック" charset="-128"/>
                      </a:endParaRPr>
                    </a:p>
                  </a:txBody>
                  <a:tcPr marT="45712" marB="45712"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1200" b="1" i="0" u="none" strike="noStrike" cap="none" normalizeH="0" baseline="0">
                        <a:ln>
                          <a:noFill/>
                        </a:ln>
                        <a:solidFill>
                          <a:srgbClr val="003399"/>
                        </a:solidFill>
                        <a:effectLst/>
                        <a:latin typeface="Arial" charset="0"/>
                        <a:ea typeface="ＭＳ Ｐゴシック" charset="-128"/>
                      </a:endParaRPr>
                    </a:p>
                  </a:txBody>
                  <a:tcPr marT="45712" marB="45712"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extLst>
                  <a:ext uri="{0D108BD9-81ED-4DB2-BD59-A6C34878D82A}">
                    <a16:rowId xmlns:a16="http://schemas.microsoft.com/office/drawing/2014/main" val="10006"/>
                  </a:ext>
                </a:extLst>
              </a:tr>
              <a:tr h="274638">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x-none" altLang="x-none" sz="1200" b="1" i="0" u="none" strike="noStrike" cap="none" normalizeH="0" baseline="0">
                        <a:ln>
                          <a:noFill/>
                        </a:ln>
                        <a:solidFill>
                          <a:srgbClr val="003399"/>
                        </a:solidFill>
                        <a:effectLst/>
                        <a:latin typeface="Arial" charset="0"/>
                        <a:ea typeface="ＭＳ Ｐゴシック" charset="-128"/>
                      </a:endParaRPr>
                    </a:p>
                  </a:txBody>
                  <a:tcPr marT="45712" marB="45712"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200" b="1" i="0" u="none" strike="noStrike" cap="none" normalizeH="0" baseline="0">
                          <a:ln>
                            <a:noFill/>
                          </a:ln>
                          <a:solidFill>
                            <a:srgbClr val="003399"/>
                          </a:solidFill>
                          <a:effectLst/>
                          <a:latin typeface="Arial" charset="0"/>
                          <a:ea typeface="ＭＳ Ｐゴシック" charset="-128"/>
                        </a:rPr>
                        <a:t>c) Have we taken action consistent with research to address this External Factor?</a:t>
                      </a:r>
                    </a:p>
                  </a:txBody>
                  <a:tcPr marT="45712" marB="45712"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extLst>
                  <a:ext uri="{0D108BD9-81ED-4DB2-BD59-A6C34878D82A}">
                    <a16:rowId xmlns:a16="http://schemas.microsoft.com/office/drawing/2014/main" val="10007"/>
                  </a:ext>
                </a:extLst>
              </a:tr>
              <a:tr h="274638">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x-none" altLang="x-none" sz="1200" b="1" i="0" u="none" strike="noStrike" cap="none" normalizeH="0" baseline="0">
                        <a:ln>
                          <a:noFill/>
                        </a:ln>
                        <a:solidFill>
                          <a:srgbClr val="003399"/>
                        </a:solidFill>
                        <a:effectLst/>
                        <a:latin typeface="Arial" charset="0"/>
                        <a:ea typeface="ＭＳ Ｐゴシック" charset="-128"/>
                      </a:endParaRPr>
                    </a:p>
                  </a:txBody>
                  <a:tcPr marT="45712" marB="45712"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1200" b="1" i="0" u="none" strike="noStrike" cap="none" normalizeH="0" baseline="0">
                        <a:ln>
                          <a:noFill/>
                        </a:ln>
                        <a:solidFill>
                          <a:srgbClr val="003399"/>
                        </a:solidFill>
                        <a:effectLst/>
                        <a:latin typeface="Arial" charset="0"/>
                        <a:ea typeface="ＭＳ Ｐゴシック" charset="-128"/>
                      </a:endParaRPr>
                    </a:p>
                  </a:txBody>
                  <a:tcPr marT="45712" marB="45712"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extLst>
                  <a:ext uri="{0D108BD9-81ED-4DB2-BD59-A6C34878D82A}">
                    <a16:rowId xmlns:a16="http://schemas.microsoft.com/office/drawing/2014/main" val="10008"/>
                  </a:ext>
                </a:extLst>
              </a:tr>
              <a:tr h="274638">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x-none" altLang="x-none" sz="1200" b="1" i="0" u="none" strike="noStrike" cap="none" normalizeH="0" baseline="0">
                        <a:ln>
                          <a:noFill/>
                        </a:ln>
                        <a:solidFill>
                          <a:srgbClr val="003399"/>
                        </a:solidFill>
                        <a:effectLst/>
                        <a:latin typeface="Arial" charset="0"/>
                        <a:ea typeface="ＭＳ Ｐゴシック" charset="-128"/>
                      </a:endParaRPr>
                    </a:p>
                  </a:txBody>
                  <a:tcPr marT="45712" marB="45712"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200" b="1" i="0" u="none" strike="noStrike" cap="none" normalizeH="0" baseline="0">
                          <a:ln>
                            <a:noFill/>
                          </a:ln>
                          <a:solidFill>
                            <a:srgbClr val="003399"/>
                          </a:solidFill>
                          <a:effectLst/>
                          <a:latin typeface="Arial" charset="0"/>
                          <a:ea typeface="ＭＳ Ｐゴシック" charset="-128"/>
                        </a:rPr>
                        <a:t>d) How effective has our action been?</a:t>
                      </a:r>
                    </a:p>
                  </a:txBody>
                  <a:tcPr marT="45712" marB="45712"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extLst>
                  <a:ext uri="{0D108BD9-81ED-4DB2-BD59-A6C34878D82A}">
                    <a16:rowId xmlns:a16="http://schemas.microsoft.com/office/drawing/2014/main" val="10009"/>
                  </a:ext>
                </a:extLst>
              </a:tr>
              <a:tr h="274638">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x-none" altLang="x-none" sz="1200" b="1" i="0" u="none" strike="noStrike" cap="none" normalizeH="0" baseline="0">
                        <a:ln>
                          <a:noFill/>
                        </a:ln>
                        <a:solidFill>
                          <a:srgbClr val="003399"/>
                        </a:solidFill>
                        <a:effectLst/>
                        <a:latin typeface="Arial" charset="0"/>
                        <a:ea typeface="ＭＳ Ｐゴシック" charset="-128"/>
                      </a:endParaRPr>
                    </a:p>
                  </a:txBody>
                  <a:tcPr marT="45712" marB="45712"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1200" b="1" i="0" u="none" strike="noStrike" cap="none" normalizeH="0" baseline="0">
                        <a:ln>
                          <a:noFill/>
                        </a:ln>
                        <a:solidFill>
                          <a:srgbClr val="003399"/>
                        </a:solidFill>
                        <a:effectLst/>
                        <a:latin typeface="Arial" charset="0"/>
                        <a:ea typeface="ＭＳ Ｐゴシック" charset="-128"/>
                      </a:endParaRPr>
                    </a:p>
                  </a:txBody>
                  <a:tcPr marT="45712" marB="45712"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0"/>
                  </a:ext>
                </a:extLst>
              </a:tr>
              <a:tr h="274638">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200" b="1" i="0" u="none" strike="noStrike" cap="none" normalizeH="0" baseline="0">
                          <a:ln>
                            <a:noFill/>
                          </a:ln>
                          <a:solidFill>
                            <a:srgbClr val="003399"/>
                          </a:solidFill>
                          <a:effectLst/>
                          <a:latin typeface="Arial" charset="0"/>
                          <a:ea typeface="ＭＳ Ｐゴシック" charset="-128"/>
                        </a:rPr>
                        <a:t>3</a:t>
                      </a:r>
                    </a:p>
                  </a:txBody>
                  <a:tcPr marT="45712" marB="45712"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200" b="1" i="0" u="none" strike="noStrike" cap="none" normalizeH="0" baseline="0">
                          <a:ln>
                            <a:noFill/>
                          </a:ln>
                          <a:solidFill>
                            <a:srgbClr val="003399"/>
                          </a:solidFill>
                          <a:effectLst/>
                          <a:latin typeface="Arial" charset="0"/>
                          <a:ea typeface="ＭＳ Ｐゴシック" charset="-128"/>
                        </a:rPr>
                        <a:t>Draft a question that best connects this factor to one of the 8 Strategies</a:t>
                      </a:r>
                    </a:p>
                  </a:txBody>
                  <a:tcPr marT="45712" marB="45712"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extLst>
                  <a:ext uri="{0D108BD9-81ED-4DB2-BD59-A6C34878D82A}">
                    <a16:rowId xmlns:a16="http://schemas.microsoft.com/office/drawing/2014/main" val="10011"/>
                  </a:ext>
                </a:extLst>
              </a:tr>
              <a:tr h="274638">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x-none" altLang="x-none" sz="1200" b="1" i="0" u="none" strike="noStrike" cap="none" normalizeH="0" baseline="0">
                        <a:ln>
                          <a:noFill/>
                        </a:ln>
                        <a:solidFill>
                          <a:srgbClr val="003399"/>
                        </a:solidFill>
                        <a:effectLst/>
                        <a:latin typeface="Arial" charset="0"/>
                        <a:ea typeface="ＭＳ Ｐゴシック" charset="-128"/>
                      </a:endParaRPr>
                    </a:p>
                  </a:txBody>
                  <a:tcPr marT="45712" marB="45712"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200" b="1" i="0" u="none" strike="noStrike" cap="none" normalizeH="0" baseline="0">
                          <a:ln>
                            <a:noFill/>
                          </a:ln>
                          <a:solidFill>
                            <a:srgbClr val="003399"/>
                          </a:solidFill>
                          <a:effectLst/>
                          <a:latin typeface="Arial" charset="0"/>
                          <a:ea typeface="ＭＳ Ｐゴシック" charset="-128"/>
                        </a:rPr>
                        <a:t>Draft Issue: </a:t>
                      </a:r>
                      <a:r>
                        <a:rPr kumimoji="0" lang="en-US" altLang="x-none" sz="1200" b="1" i="1" u="none" strike="noStrike" cap="none" normalizeH="0" baseline="0">
                          <a:ln>
                            <a:noFill/>
                          </a:ln>
                          <a:solidFill>
                            <a:srgbClr val="003399"/>
                          </a:solidFill>
                          <a:effectLst/>
                          <a:latin typeface="Arial" charset="0"/>
                          <a:ea typeface="ＭＳ Ｐゴシック" charset="-128"/>
                        </a:rPr>
                        <a:t>Should</a:t>
                      </a:r>
                      <a:endParaRPr kumimoji="0" lang="en-US" altLang="x-none" sz="1200" b="1" i="0" u="none" strike="noStrike" cap="none" normalizeH="0" baseline="0">
                        <a:ln>
                          <a:noFill/>
                        </a:ln>
                        <a:solidFill>
                          <a:srgbClr val="003399"/>
                        </a:solidFill>
                        <a:effectLst/>
                        <a:latin typeface="Arial" charset="0"/>
                        <a:ea typeface="ＭＳ Ｐゴシック" charset="-128"/>
                      </a:endParaRPr>
                    </a:p>
                  </a:txBody>
                  <a:tcPr marT="45712" marB="45712"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extLst>
                  <a:ext uri="{0D108BD9-81ED-4DB2-BD59-A6C34878D82A}">
                    <a16:rowId xmlns:a16="http://schemas.microsoft.com/office/drawing/2014/main" val="10012"/>
                  </a:ext>
                </a:extLst>
              </a:tr>
              <a:tr h="274638">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x-none" altLang="x-none" sz="1200" b="1" i="0" u="none" strike="noStrike" cap="none" normalizeH="0" baseline="0">
                        <a:ln>
                          <a:noFill/>
                        </a:ln>
                        <a:solidFill>
                          <a:srgbClr val="003399"/>
                        </a:solidFill>
                        <a:effectLst/>
                        <a:latin typeface="Arial" charset="0"/>
                        <a:ea typeface="ＭＳ Ｐゴシック" charset="-128"/>
                      </a:endParaRPr>
                    </a:p>
                  </a:txBody>
                  <a:tcPr marT="45712" marB="45712"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1200" b="1" i="0" u="none" strike="noStrike" cap="none" normalizeH="0" baseline="0">
                        <a:ln>
                          <a:noFill/>
                        </a:ln>
                        <a:solidFill>
                          <a:srgbClr val="003399"/>
                        </a:solidFill>
                        <a:effectLst/>
                        <a:latin typeface="Arial" charset="0"/>
                        <a:ea typeface="ＭＳ Ｐゴシック" charset="-128"/>
                      </a:endParaRPr>
                    </a:p>
                  </a:txBody>
                  <a:tcPr marT="45712" marB="45712"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extLst>
                  <a:ext uri="{0D108BD9-81ED-4DB2-BD59-A6C34878D82A}">
                    <a16:rowId xmlns:a16="http://schemas.microsoft.com/office/drawing/2014/main" val="10013"/>
                  </a:ext>
                </a:extLst>
              </a:tr>
              <a:tr h="274638">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x-none" altLang="x-none" sz="1200" b="1" i="0" u="none" strike="noStrike" cap="none" normalizeH="0" baseline="0">
                        <a:ln>
                          <a:noFill/>
                        </a:ln>
                        <a:solidFill>
                          <a:srgbClr val="003399"/>
                        </a:solidFill>
                        <a:effectLst/>
                        <a:latin typeface="Arial" charset="0"/>
                        <a:ea typeface="ＭＳ Ｐゴシック" charset="-128"/>
                      </a:endParaRPr>
                    </a:p>
                  </a:txBody>
                  <a:tcPr marT="45712" marB="45712"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1200" b="1" i="0" u="none" strike="noStrike" cap="none" normalizeH="0" baseline="0">
                        <a:ln>
                          <a:noFill/>
                        </a:ln>
                        <a:solidFill>
                          <a:srgbClr val="003399"/>
                        </a:solidFill>
                        <a:effectLst/>
                        <a:latin typeface="Arial" charset="0"/>
                        <a:ea typeface="ＭＳ Ｐゴシック" charset="-128"/>
                      </a:endParaRPr>
                    </a:p>
                  </a:txBody>
                  <a:tcPr marT="45712" marB="45712"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extLst>
                  <a:ext uri="{0D108BD9-81ED-4DB2-BD59-A6C34878D82A}">
                    <a16:rowId xmlns:a16="http://schemas.microsoft.com/office/drawing/2014/main" val="10014"/>
                  </a:ext>
                </a:extLst>
              </a:tr>
              <a:tr h="274638">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x-none" altLang="x-none" sz="1200" b="1" i="0" u="none" strike="noStrike" cap="none" normalizeH="0" baseline="0">
                        <a:ln>
                          <a:noFill/>
                        </a:ln>
                        <a:solidFill>
                          <a:srgbClr val="003399"/>
                        </a:solidFill>
                        <a:effectLst/>
                        <a:latin typeface="Arial" charset="0"/>
                        <a:ea typeface="ＭＳ Ｐゴシック" charset="-128"/>
                      </a:endParaRPr>
                    </a:p>
                  </a:txBody>
                  <a:tcPr marT="45712" marB="45712"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x-none" sz="1200" b="1" i="0" u="none" strike="noStrike" cap="none" normalizeH="0" baseline="0">
                          <a:ln>
                            <a:noFill/>
                          </a:ln>
                          <a:solidFill>
                            <a:srgbClr val="003399"/>
                          </a:solidFill>
                          <a:effectLst/>
                          <a:latin typeface="Arial" charset="0"/>
                          <a:ea typeface="ＭＳ Ｐゴシック" charset="-128"/>
                        </a:rPr>
                        <a:t>?</a:t>
                      </a:r>
                    </a:p>
                  </a:txBody>
                  <a:tcPr marT="45712" marB="45712"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5"/>
                  </a:ext>
                </a:extLst>
              </a:tr>
              <a:tr h="274638">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200" b="1" i="0" u="none" strike="noStrike" cap="none" normalizeH="0" baseline="0">
                          <a:ln>
                            <a:noFill/>
                          </a:ln>
                          <a:solidFill>
                            <a:srgbClr val="003399"/>
                          </a:solidFill>
                          <a:effectLst/>
                          <a:latin typeface="Arial" charset="0"/>
                          <a:ea typeface="ＭＳ Ｐゴシック" charset="-128"/>
                        </a:rPr>
                        <a:t>4</a:t>
                      </a:r>
                    </a:p>
                  </a:txBody>
                  <a:tcPr marT="45712" marB="45712"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200" b="1" i="0" u="none" strike="noStrike" cap="none" normalizeH="0" baseline="0">
                          <a:ln>
                            <a:noFill/>
                          </a:ln>
                          <a:solidFill>
                            <a:srgbClr val="003399"/>
                          </a:solidFill>
                          <a:effectLst/>
                          <a:latin typeface="Arial" charset="0"/>
                          <a:ea typeface="ＭＳ Ｐゴシック" charset="-128"/>
                        </a:rPr>
                        <a:t>Draft Issue Answer        </a:t>
                      </a:r>
                      <a:r>
                        <a:rPr kumimoji="0" lang="en-US" altLang="x-none" sz="1200" b="1" i="0" u="none" strike="noStrike" cap="none" normalizeH="0" baseline="0">
                          <a:ln>
                            <a:noFill/>
                          </a:ln>
                          <a:solidFill>
                            <a:srgbClr val="003399"/>
                          </a:solidFill>
                          <a:effectLst/>
                          <a:latin typeface="Arial" charset="0"/>
                          <a:ea typeface="ＭＳ Ｐゴシック" charset="-128"/>
                          <a:sym typeface="Webdings" charset="2"/>
                        </a:rPr>
                        <a:t> Yes         No          Don</a:t>
                      </a:r>
                      <a:r>
                        <a:rPr kumimoji="0" lang="ja-JP" altLang="en-US" sz="1200" b="1" i="0" u="none" strike="noStrike" cap="none" normalizeH="0" baseline="0">
                          <a:ln>
                            <a:noFill/>
                          </a:ln>
                          <a:solidFill>
                            <a:srgbClr val="003399"/>
                          </a:solidFill>
                          <a:effectLst/>
                          <a:latin typeface="Arial" charset="0"/>
                          <a:ea typeface="ＭＳ Ｐゴシック" charset="-128"/>
                          <a:sym typeface="Webdings" charset="2"/>
                        </a:rPr>
                        <a:t>’</a:t>
                      </a:r>
                      <a:r>
                        <a:rPr kumimoji="0" lang="en-US" altLang="ja-JP" sz="1200" b="1" i="0" u="none" strike="noStrike" cap="none" normalizeH="0" baseline="0">
                          <a:ln>
                            <a:noFill/>
                          </a:ln>
                          <a:solidFill>
                            <a:srgbClr val="003399"/>
                          </a:solidFill>
                          <a:effectLst/>
                          <a:latin typeface="Arial" charset="0"/>
                          <a:ea typeface="ＭＳ Ｐゴシック" charset="-128"/>
                          <a:sym typeface="Webdings" charset="2"/>
                        </a:rPr>
                        <a:t>t Know</a:t>
                      </a:r>
                      <a:endParaRPr kumimoji="0" lang="en-US" altLang="x-none" sz="1200" b="1" i="0" u="none" strike="noStrike" cap="none" normalizeH="0" baseline="0">
                        <a:ln>
                          <a:noFill/>
                        </a:ln>
                        <a:solidFill>
                          <a:srgbClr val="003399"/>
                        </a:solidFill>
                        <a:effectLst/>
                        <a:latin typeface="Arial" charset="0"/>
                        <a:ea typeface="ＭＳ Ｐゴシック" charset="-128"/>
                        <a:sym typeface="Webdings" charset="2"/>
                      </a:endParaRPr>
                    </a:p>
                  </a:txBody>
                  <a:tcPr marT="45712" marB="45712"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extLst>
                  <a:ext uri="{0D108BD9-81ED-4DB2-BD59-A6C34878D82A}">
                    <a16:rowId xmlns:a16="http://schemas.microsoft.com/office/drawing/2014/main" val="10016"/>
                  </a:ext>
                </a:extLst>
              </a:tr>
              <a:tr h="274638">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x-none" altLang="x-none" sz="1200" b="1" i="0" u="none" strike="noStrike" cap="none" normalizeH="0" baseline="0">
                        <a:ln>
                          <a:noFill/>
                        </a:ln>
                        <a:solidFill>
                          <a:srgbClr val="003399"/>
                        </a:solidFill>
                        <a:effectLst/>
                        <a:latin typeface="Arial" charset="0"/>
                        <a:ea typeface="ＭＳ Ｐゴシック" charset="-128"/>
                      </a:endParaRPr>
                    </a:p>
                  </a:txBody>
                  <a:tcPr marT="45712" marB="45712"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1200" b="1" i="0" u="none" strike="noStrike" cap="none" normalizeH="0" baseline="0">
                        <a:ln>
                          <a:noFill/>
                        </a:ln>
                        <a:solidFill>
                          <a:srgbClr val="003399"/>
                        </a:solidFill>
                        <a:effectLst/>
                        <a:latin typeface="Arial" charset="0"/>
                        <a:ea typeface="ＭＳ Ｐゴシック" charset="-128"/>
                        <a:sym typeface="Webdings" charset="2"/>
                      </a:endParaRPr>
                    </a:p>
                  </a:txBody>
                  <a:tcPr marT="45712" marB="45712"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7"/>
                  </a:ext>
                </a:extLst>
              </a:tr>
              <a:tr h="274638">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200" b="1" i="0" u="none" strike="noStrike" cap="none" normalizeH="0" baseline="0">
                          <a:ln>
                            <a:noFill/>
                          </a:ln>
                          <a:solidFill>
                            <a:srgbClr val="003399"/>
                          </a:solidFill>
                          <a:effectLst/>
                          <a:latin typeface="Arial" charset="0"/>
                          <a:ea typeface="ＭＳ Ｐゴシック" charset="-128"/>
                        </a:rPr>
                        <a:t>5</a:t>
                      </a:r>
                    </a:p>
                  </a:txBody>
                  <a:tcPr marT="45712" marB="45712"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200" b="1" i="0" u="none" strike="noStrike" cap="none" normalizeH="0" baseline="0">
                          <a:ln>
                            <a:noFill/>
                          </a:ln>
                          <a:solidFill>
                            <a:srgbClr val="003399"/>
                          </a:solidFill>
                          <a:effectLst/>
                          <a:latin typeface="Arial" charset="0"/>
                          <a:ea typeface="ＭＳ Ｐゴシック" charset="-128"/>
                        </a:rPr>
                        <a:t>Further Research Required if answer to #4 is </a:t>
                      </a:r>
                      <a:r>
                        <a:rPr kumimoji="0" lang="ja-JP" altLang="en-US" sz="1200" b="1" i="0" u="none" strike="noStrike" cap="none" normalizeH="0" baseline="0">
                          <a:ln>
                            <a:noFill/>
                          </a:ln>
                          <a:solidFill>
                            <a:srgbClr val="003399"/>
                          </a:solidFill>
                          <a:effectLst/>
                          <a:latin typeface="Arial" charset="0"/>
                          <a:ea typeface="ＭＳ Ｐゴシック" charset="-128"/>
                        </a:rPr>
                        <a:t>“</a:t>
                      </a:r>
                      <a:r>
                        <a:rPr kumimoji="0" lang="en-US" altLang="ja-JP" sz="1200" b="1" i="0" u="none" strike="noStrike" cap="none" normalizeH="0" baseline="0">
                          <a:ln>
                            <a:noFill/>
                          </a:ln>
                          <a:solidFill>
                            <a:srgbClr val="003399"/>
                          </a:solidFill>
                          <a:effectLst/>
                          <a:latin typeface="Arial" charset="0"/>
                          <a:ea typeface="ＭＳ Ｐゴシック" charset="-128"/>
                        </a:rPr>
                        <a:t>Don</a:t>
                      </a:r>
                      <a:r>
                        <a:rPr kumimoji="0" lang="ja-JP" altLang="en-US" sz="1200" b="1" i="0" u="none" strike="noStrike" cap="none" normalizeH="0" baseline="0">
                          <a:ln>
                            <a:noFill/>
                          </a:ln>
                          <a:solidFill>
                            <a:srgbClr val="003399"/>
                          </a:solidFill>
                          <a:effectLst/>
                          <a:latin typeface="Arial" charset="0"/>
                          <a:ea typeface="ＭＳ Ｐゴシック" charset="-128"/>
                        </a:rPr>
                        <a:t>’</a:t>
                      </a:r>
                      <a:r>
                        <a:rPr kumimoji="0" lang="en-US" altLang="ja-JP" sz="1200" b="1" i="0" u="none" strike="noStrike" cap="none" normalizeH="0" baseline="0">
                          <a:ln>
                            <a:noFill/>
                          </a:ln>
                          <a:solidFill>
                            <a:srgbClr val="003399"/>
                          </a:solidFill>
                          <a:effectLst/>
                          <a:latin typeface="Arial" charset="0"/>
                          <a:ea typeface="ＭＳ Ｐゴシック" charset="-128"/>
                        </a:rPr>
                        <a:t>t Know</a:t>
                      </a:r>
                      <a:r>
                        <a:rPr kumimoji="0" lang="ja-JP" altLang="en-US" sz="1200" b="1" i="0" u="none" strike="noStrike" cap="none" normalizeH="0" baseline="0">
                          <a:ln>
                            <a:noFill/>
                          </a:ln>
                          <a:solidFill>
                            <a:srgbClr val="003399"/>
                          </a:solidFill>
                          <a:effectLst/>
                          <a:latin typeface="Arial" charset="0"/>
                          <a:ea typeface="ＭＳ Ｐゴシック" charset="-128"/>
                        </a:rPr>
                        <a:t>”</a:t>
                      </a:r>
                      <a:r>
                        <a:rPr kumimoji="0" lang="en-US" altLang="ja-JP" sz="1200" b="1" i="0" u="none" strike="noStrike" cap="none" normalizeH="0" baseline="0">
                          <a:ln>
                            <a:noFill/>
                          </a:ln>
                          <a:solidFill>
                            <a:srgbClr val="003399"/>
                          </a:solidFill>
                          <a:effectLst/>
                          <a:latin typeface="Arial" charset="0"/>
                          <a:ea typeface="ＭＳ Ｐゴシック" charset="-128"/>
                        </a:rPr>
                        <a:t>:</a:t>
                      </a:r>
                      <a:endParaRPr kumimoji="0" lang="en-US" altLang="x-none" sz="1200" b="1" i="0" u="none" strike="noStrike" cap="none" normalizeH="0" baseline="0">
                        <a:ln>
                          <a:noFill/>
                        </a:ln>
                        <a:solidFill>
                          <a:srgbClr val="003399"/>
                        </a:solidFill>
                        <a:effectLst/>
                        <a:latin typeface="Arial" charset="0"/>
                        <a:ea typeface="ＭＳ Ｐゴシック" charset="-128"/>
                      </a:endParaRPr>
                    </a:p>
                  </a:txBody>
                  <a:tcPr marT="45712" marB="45712"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extLst>
                  <a:ext uri="{0D108BD9-81ED-4DB2-BD59-A6C34878D82A}">
                    <a16:rowId xmlns:a16="http://schemas.microsoft.com/office/drawing/2014/main" val="10018"/>
                  </a:ext>
                </a:extLst>
              </a:tr>
              <a:tr h="274638">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x-none" altLang="x-none" sz="1200" b="0" i="0" u="none" strike="noStrike" cap="none" normalizeH="0" baseline="0">
                        <a:ln>
                          <a:noFill/>
                        </a:ln>
                        <a:solidFill>
                          <a:srgbClr val="003399"/>
                        </a:solidFill>
                        <a:effectLst/>
                        <a:latin typeface="Arial" charset="0"/>
                        <a:ea typeface="ＭＳ Ｐゴシック" charset="-128"/>
                      </a:endParaRPr>
                    </a:p>
                  </a:txBody>
                  <a:tcPr marT="45712" marB="45712"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1200" b="0" i="0" u="none" strike="noStrike" cap="none" normalizeH="0" baseline="0">
                        <a:ln>
                          <a:noFill/>
                        </a:ln>
                        <a:solidFill>
                          <a:srgbClr val="003399"/>
                        </a:solidFill>
                        <a:effectLst/>
                        <a:latin typeface="Arial" charset="0"/>
                        <a:ea typeface="ＭＳ Ｐゴシック" charset="-128"/>
                      </a:endParaRPr>
                    </a:p>
                  </a:txBody>
                  <a:tcPr marT="45712" marB="45712"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9"/>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a:extLst>
              <a:ext uri="{FF2B5EF4-FFF2-40B4-BE49-F238E27FC236}">
                <a16:creationId xmlns:a16="http://schemas.microsoft.com/office/drawing/2014/main" id="{BD823703-82EC-044B-982C-E0F8A7DDB113}"/>
              </a:ext>
            </a:extLst>
          </p:cNvPr>
          <p:cNvSpPr>
            <a:spLocks noGrp="1" noChangeArrowheads="1"/>
          </p:cNvSpPr>
          <p:nvPr>
            <p:ph type="title" idx="4294967295"/>
          </p:nvPr>
        </p:nvSpPr>
        <p:spPr/>
        <p:txBody>
          <a:bodyPr/>
          <a:lstStyle/>
          <a:p>
            <a:pPr eaLnBrk="1" hangingPunct="1"/>
            <a:r>
              <a:rPr lang="en-US" altLang="en-US">
                <a:ea typeface="ＭＳ Ｐゴシック" panose="020B0600070205080204" pitchFamily="34" charset="-128"/>
              </a:rPr>
              <a:t>7 Ways to Avoid Action</a:t>
            </a:r>
          </a:p>
        </p:txBody>
      </p:sp>
      <p:sp>
        <p:nvSpPr>
          <p:cNvPr id="78850" name="Rectangle 3">
            <a:extLst>
              <a:ext uri="{FF2B5EF4-FFF2-40B4-BE49-F238E27FC236}">
                <a16:creationId xmlns:a16="http://schemas.microsoft.com/office/drawing/2014/main" id="{02235CB3-17ED-824A-A3E2-8E2E32E20453}"/>
              </a:ext>
            </a:extLst>
          </p:cNvPr>
          <p:cNvSpPr>
            <a:spLocks noGrp="1" noChangeArrowheads="1"/>
          </p:cNvSpPr>
          <p:nvPr>
            <p:ph type="body" idx="4294967295"/>
          </p:nvPr>
        </p:nvSpPr>
        <p:spPr>
          <a:xfrm>
            <a:off x="381000" y="1752600"/>
            <a:ext cx="8763000" cy="3962400"/>
          </a:xfrm>
          <a:solidFill>
            <a:srgbClr val="FFFFFF"/>
          </a:solidFill>
        </p:spPr>
        <p:txBody>
          <a:bodyPr/>
          <a:lstStyle/>
          <a:p>
            <a:pPr eaLnBrk="1" hangingPunct="1">
              <a:lnSpc>
                <a:spcPct val="80000"/>
              </a:lnSpc>
            </a:pPr>
            <a:r>
              <a:rPr lang="en-US" altLang="en-US" sz="1800" b="0">
                <a:solidFill>
                  <a:schemeClr val="bg2"/>
                </a:solidFill>
                <a:ea typeface="ＭＳ Ｐゴシック" panose="020B0600070205080204" pitchFamily="34" charset="-128"/>
              </a:rPr>
              <a:t>1. 	For every proposal, point out every possible problem.</a:t>
            </a:r>
          </a:p>
          <a:p>
            <a:pPr eaLnBrk="1" hangingPunct="1">
              <a:lnSpc>
                <a:spcPct val="80000"/>
              </a:lnSpc>
            </a:pPr>
            <a:endParaRPr lang="en-US" altLang="en-US" sz="1800" b="0">
              <a:solidFill>
                <a:schemeClr val="bg2"/>
              </a:solidFill>
              <a:ea typeface="ＭＳ Ｐゴシック" panose="020B0600070205080204" pitchFamily="34" charset="-128"/>
            </a:endParaRPr>
          </a:p>
          <a:p>
            <a:pPr eaLnBrk="1" hangingPunct="1">
              <a:lnSpc>
                <a:spcPct val="80000"/>
              </a:lnSpc>
            </a:pPr>
            <a:r>
              <a:rPr lang="en-US" altLang="en-US" sz="1800" b="0">
                <a:solidFill>
                  <a:schemeClr val="bg2"/>
                </a:solidFill>
                <a:ea typeface="ＭＳ Ｐゴシック" panose="020B0600070205080204" pitchFamily="34" charset="-128"/>
              </a:rPr>
              <a:t>2. 	Ask detailed questions which cannot possibly be answered.</a:t>
            </a:r>
          </a:p>
          <a:p>
            <a:pPr eaLnBrk="1" hangingPunct="1">
              <a:lnSpc>
                <a:spcPct val="80000"/>
              </a:lnSpc>
            </a:pPr>
            <a:endParaRPr lang="en-US" altLang="en-US" sz="1800" b="0">
              <a:solidFill>
                <a:schemeClr val="bg2"/>
              </a:solidFill>
              <a:ea typeface="ＭＳ Ｐゴシック" panose="020B0600070205080204" pitchFamily="34" charset="-128"/>
            </a:endParaRPr>
          </a:p>
          <a:p>
            <a:pPr eaLnBrk="1" hangingPunct="1">
              <a:lnSpc>
                <a:spcPct val="80000"/>
              </a:lnSpc>
            </a:pPr>
            <a:r>
              <a:rPr lang="en-US" altLang="en-US" sz="1800" b="0">
                <a:solidFill>
                  <a:schemeClr val="bg2"/>
                </a:solidFill>
                <a:ea typeface="ＭＳ Ｐゴシック" panose="020B0600070205080204" pitchFamily="34" charset="-128"/>
              </a:rPr>
              <a:t>3. 	Profess not to have any answers while earnestly cautioning against proceeding.</a:t>
            </a:r>
          </a:p>
          <a:p>
            <a:pPr eaLnBrk="1" hangingPunct="1">
              <a:lnSpc>
                <a:spcPct val="80000"/>
              </a:lnSpc>
            </a:pPr>
            <a:endParaRPr lang="en-US" altLang="en-US" sz="1800" b="0">
              <a:solidFill>
                <a:schemeClr val="bg2"/>
              </a:solidFill>
              <a:ea typeface="ＭＳ Ｐゴシック" panose="020B0600070205080204" pitchFamily="34" charset="-128"/>
            </a:endParaRPr>
          </a:p>
          <a:p>
            <a:pPr eaLnBrk="1" hangingPunct="1">
              <a:lnSpc>
                <a:spcPct val="80000"/>
              </a:lnSpc>
            </a:pPr>
            <a:r>
              <a:rPr lang="en-US" altLang="en-US" sz="1800" b="0">
                <a:solidFill>
                  <a:schemeClr val="bg2"/>
                </a:solidFill>
                <a:ea typeface="ＭＳ Ｐゴシック" panose="020B0600070205080204" pitchFamily="34" charset="-128"/>
              </a:rPr>
              <a:t>4. 	Emphasize that the issue cannot be separated from all the other issues and therefore, cannot be resolved until all the other issues are resolved.</a:t>
            </a:r>
          </a:p>
          <a:p>
            <a:pPr eaLnBrk="1" hangingPunct="1">
              <a:lnSpc>
                <a:spcPct val="80000"/>
              </a:lnSpc>
            </a:pPr>
            <a:endParaRPr lang="en-US" altLang="en-US" sz="1800" b="0">
              <a:solidFill>
                <a:schemeClr val="bg2"/>
              </a:solidFill>
              <a:ea typeface="ＭＳ Ｐゴシック" panose="020B0600070205080204" pitchFamily="34" charset="-128"/>
            </a:endParaRPr>
          </a:p>
          <a:p>
            <a:pPr eaLnBrk="1" hangingPunct="1">
              <a:lnSpc>
                <a:spcPct val="80000"/>
              </a:lnSpc>
            </a:pPr>
            <a:r>
              <a:rPr lang="en-US" altLang="en-US" sz="1800" b="0">
                <a:solidFill>
                  <a:schemeClr val="bg2"/>
                </a:solidFill>
                <a:ea typeface="ＭＳ Ｐゴシック" panose="020B0600070205080204" pitchFamily="34" charset="-128"/>
              </a:rPr>
              <a:t>5. 	Appoint a consultant.</a:t>
            </a:r>
          </a:p>
          <a:p>
            <a:pPr eaLnBrk="1" hangingPunct="1">
              <a:lnSpc>
                <a:spcPct val="80000"/>
              </a:lnSpc>
            </a:pPr>
            <a:endParaRPr lang="en-US" altLang="en-US" sz="1800" b="0">
              <a:solidFill>
                <a:schemeClr val="bg2"/>
              </a:solidFill>
              <a:ea typeface="ＭＳ Ｐゴシック" panose="020B0600070205080204" pitchFamily="34" charset="-128"/>
            </a:endParaRPr>
          </a:p>
          <a:p>
            <a:pPr eaLnBrk="1" hangingPunct="1">
              <a:lnSpc>
                <a:spcPct val="80000"/>
              </a:lnSpc>
            </a:pPr>
            <a:r>
              <a:rPr lang="en-US" altLang="en-US" sz="1800" b="0">
                <a:solidFill>
                  <a:schemeClr val="bg2"/>
                </a:solidFill>
                <a:ea typeface="ＭＳ Ｐゴシック" panose="020B0600070205080204" pitchFamily="34" charset="-128"/>
              </a:rPr>
              <a:t>6. 	Create a committee.</a:t>
            </a:r>
          </a:p>
          <a:p>
            <a:pPr eaLnBrk="1" hangingPunct="1">
              <a:lnSpc>
                <a:spcPct val="80000"/>
              </a:lnSpc>
            </a:pPr>
            <a:endParaRPr lang="en-US" altLang="en-US" sz="1800" b="0">
              <a:solidFill>
                <a:schemeClr val="bg2"/>
              </a:solidFill>
              <a:ea typeface="ＭＳ Ｐゴシック" panose="020B0600070205080204" pitchFamily="34" charset="-128"/>
            </a:endParaRPr>
          </a:p>
          <a:p>
            <a:pPr eaLnBrk="1" hangingPunct="1">
              <a:lnSpc>
                <a:spcPct val="80000"/>
              </a:lnSpc>
            </a:pPr>
            <a:r>
              <a:rPr lang="en-US" altLang="en-US" sz="1800" b="0">
                <a:solidFill>
                  <a:schemeClr val="bg2"/>
                </a:solidFill>
                <a:ea typeface="ＭＳ Ｐゴシック" panose="020B0600070205080204" pitchFamily="34" charset="-128"/>
              </a:rPr>
              <a:t>7. 	Congratulate the issue. Discussion on it wasted 3 hours, but we are better for it.</a:t>
            </a:r>
            <a:endParaRPr lang="en-US" altLang="en-US" sz="1800">
              <a:solidFill>
                <a:schemeClr val="bg2"/>
              </a:solidFill>
              <a:ea typeface="ＭＳ Ｐゴシック" panose="020B0600070205080204" pitchFamily="34"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0" y="3208338"/>
            <a:ext cx="9144000" cy="11233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lvl="0" algn="ctr" eaLnBrk="1" hangingPunct="1"/>
            <a:r>
              <a:rPr kumimoji="0" lang="en-US" sz="3500" b="1" i="1" u="none" strike="noStrike" kern="1200" cap="none" spc="0" normalizeH="0" baseline="0" noProof="0" dirty="0">
                <a:ln>
                  <a:noFill/>
                </a:ln>
                <a:solidFill>
                  <a:srgbClr val="000000"/>
                </a:solidFill>
                <a:effectLst/>
                <a:uLnTx/>
                <a:uFillTx/>
                <a:latin typeface="Arial" charset="0"/>
                <a:ea typeface="ＭＳ Ｐゴシック" charset="0"/>
              </a:rPr>
              <a:t>Module </a:t>
            </a:r>
            <a:r>
              <a:rPr lang="en-US" sz="3500" i="1" dirty="0">
                <a:solidFill>
                  <a:srgbClr val="000000"/>
                </a:solidFill>
                <a:latin typeface="Arial" charset="0"/>
                <a:ea typeface="ＭＳ Ｐゴシック" charset="0"/>
              </a:rPr>
              <a:t>4</a:t>
            </a:r>
          </a:p>
          <a:p>
            <a:pPr algn="ctr" eaLnBrk="1" hangingPunct="1"/>
            <a:r>
              <a:rPr lang="en-US" sz="3200" i="1" dirty="0">
                <a:solidFill>
                  <a:srgbClr val="000000"/>
                </a:solidFill>
              </a:rPr>
              <a:t>Developing Strategic Issues</a:t>
            </a:r>
          </a:p>
        </p:txBody>
      </p:sp>
    </p:spTree>
    <p:extLst>
      <p:ext uri="{BB962C8B-B14F-4D97-AF65-F5344CB8AC3E}">
        <p14:creationId xmlns:p14="http://schemas.microsoft.com/office/powerpoint/2010/main" val="3901339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4">
            <a:extLst>
              <a:ext uri="{FF2B5EF4-FFF2-40B4-BE49-F238E27FC236}">
                <a16:creationId xmlns:a16="http://schemas.microsoft.com/office/drawing/2014/main" id="{6CB45D02-31F6-3C4D-92B6-FA445714BFD5}"/>
              </a:ext>
            </a:extLst>
          </p:cNvPr>
          <p:cNvSpPr>
            <a:spLocks noChangeArrowheads="1"/>
          </p:cNvSpPr>
          <p:nvPr/>
        </p:nvSpPr>
        <p:spPr bwMode="auto">
          <a:xfrm>
            <a:off x="4643438" y="1773238"/>
            <a:ext cx="4249737" cy="4103687"/>
          </a:xfrm>
          <a:prstGeom prst="rect">
            <a:avLst/>
          </a:prstGeom>
          <a:solidFill>
            <a:srgbClr val="FFFFFF"/>
          </a:solidFill>
          <a:ln w="9525">
            <a:solidFill>
              <a:schemeClr val="tx1"/>
            </a:solidFill>
            <a:round/>
            <a:headEnd/>
            <a:tailEnd/>
          </a:ln>
        </p:spPr>
        <p:txBody>
          <a:bodyP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eaLnBrk="1" hangingPunct="1">
              <a:spcBef>
                <a:spcPct val="0"/>
              </a:spcBef>
            </a:pPr>
            <a:endParaRPr lang="en-US" altLang="en-US" sz="1800">
              <a:solidFill>
                <a:schemeClr val="tx1"/>
              </a:solidFill>
            </a:endParaRPr>
          </a:p>
        </p:txBody>
      </p:sp>
      <p:sp>
        <p:nvSpPr>
          <p:cNvPr id="89090" name="Rectangle 2">
            <a:extLst>
              <a:ext uri="{FF2B5EF4-FFF2-40B4-BE49-F238E27FC236}">
                <a16:creationId xmlns:a16="http://schemas.microsoft.com/office/drawing/2014/main" id="{7F7C81B9-4947-C649-B975-1BD1C257B0B1}"/>
              </a:ext>
            </a:extLst>
          </p:cNvPr>
          <p:cNvSpPr>
            <a:spLocks noChangeArrowheads="1"/>
          </p:cNvSpPr>
          <p:nvPr/>
        </p:nvSpPr>
        <p:spPr bwMode="auto">
          <a:xfrm>
            <a:off x="107950" y="1773238"/>
            <a:ext cx="4248150" cy="4103687"/>
          </a:xfrm>
          <a:prstGeom prst="rect">
            <a:avLst/>
          </a:prstGeom>
          <a:solidFill>
            <a:srgbClr val="FFFFFF"/>
          </a:solidFill>
          <a:ln w="9525">
            <a:solidFill>
              <a:schemeClr val="tx1"/>
            </a:solidFill>
            <a:round/>
            <a:headEnd/>
            <a:tailEnd/>
          </a:ln>
        </p:spPr>
        <p:txBody>
          <a:bodyP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eaLnBrk="1" hangingPunct="1">
              <a:spcBef>
                <a:spcPct val="0"/>
              </a:spcBef>
            </a:pPr>
            <a:endParaRPr lang="en-US" altLang="en-US" sz="1800">
              <a:solidFill>
                <a:schemeClr val="tx1"/>
              </a:solidFill>
            </a:endParaRPr>
          </a:p>
        </p:txBody>
      </p:sp>
      <p:sp>
        <p:nvSpPr>
          <p:cNvPr id="89091" name="Title 1">
            <a:extLst>
              <a:ext uri="{FF2B5EF4-FFF2-40B4-BE49-F238E27FC236}">
                <a16:creationId xmlns:a16="http://schemas.microsoft.com/office/drawing/2014/main" id="{BF036B6C-6971-CF48-A8F0-E31E5051E9D9}"/>
              </a:ext>
            </a:extLst>
          </p:cNvPr>
          <p:cNvSpPr>
            <a:spLocks noGrp="1" noChangeArrowheads="1"/>
          </p:cNvSpPr>
          <p:nvPr>
            <p:ph type="title"/>
          </p:nvPr>
        </p:nvSpPr>
        <p:spPr>
          <a:xfrm>
            <a:off x="685800" y="476250"/>
            <a:ext cx="7772400" cy="968375"/>
          </a:xfrm>
        </p:spPr>
        <p:txBody>
          <a:bodyPr/>
          <a:lstStyle/>
          <a:p>
            <a:r>
              <a:rPr lang="en-US" altLang="en-US" dirty="0">
                <a:ea typeface="ＭＳ Ｐゴシック" panose="020B0600070205080204" pitchFamily="34" charset="-128"/>
              </a:rPr>
              <a:t>The 2 Basic Strategy Frameworks for All Planning</a:t>
            </a:r>
          </a:p>
        </p:txBody>
      </p:sp>
      <p:sp>
        <p:nvSpPr>
          <p:cNvPr id="89092" name="Text Box 7">
            <a:extLst>
              <a:ext uri="{FF2B5EF4-FFF2-40B4-BE49-F238E27FC236}">
                <a16:creationId xmlns:a16="http://schemas.microsoft.com/office/drawing/2014/main" id="{D9CEEF58-AA63-C245-A759-1662515F4F68}"/>
              </a:ext>
            </a:extLst>
          </p:cNvPr>
          <p:cNvSpPr txBox="1">
            <a:spLocks noChangeArrowheads="1"/>
          </p:cNvSpPr>
          <p:nvPr/>
        </p:nvSpPr>
        <p:spPr bwMode="auto">
          <a:xfrm>
            <a:off x="1498600" y="5229225"/>
            <a:ext cx="1352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eaLnBrk="1" hangingPunct="1">
              <a:spcBef>
                <a:spcPct val="0"/>
              </a:spcBef>
            </a:pPr>
            <a:r>
              <a:rPr lang="en-US" altLang="en-US" sz="1400">
                <a:solidFill>
                  <a:schemeClr val="tx1"/>
                </a:solidFill>
              </a:rPr>
              <a:t>Expectation 1 </a:t>
            </a:r>
          </a:p>
          <a:p>
            <a:pPr algn="ctr" eaLnBrk="1" hangingPunct="1">
              <a:spcBef>
                <a:spcPct val="0"/>
              </a:spcBef>
            </a:pPr>
            <a:r>
              <a:rPr lang="en-US" altLang="en-US" sz="1400">
                <a:solidFill>
                  <a:schemeClr val="tx1"/>
                </a:solidFill>
              </a:rPr>
              <a:t>not Met</a:t>
            </a:r>
          </a:p>
        </p:txBody>
      </p:sp>
      <p:sp>
        <p:nvSpPr>
          <p:cNvPr id="89093" name="Text Box 8">
            <a:extLst>
              <a:ext uri="{FF2B5EF4-FFF2-40B4-BE49-F238E27FC236}">
                <a16:creationId xmlns:a16="http://schemas.microsoft.com/office/drawing/2014/main" id="{D971403B-0B29-B346-9CF3-B0694A22DEF4}"/>
              </a:ext>
            </a:extLst>
          </p:cNvPr>
          <p:cNvSpPr txBox="1">
            <a:spLocks noChangeArrowheads="1"/>
          </p:cNvSpPr>
          <p:nvPr/>
        </p:nvSpPr>
        <p:spPr bwMode="auto">
          <a:xfrm>
            <a:off x="5724525" y="1844675"/>
            <a:ext cx="1720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1400">
                <a:solidFill>
                  <a:schemeClr val="tx1"/>
                </a:solidFill>
              </a:rPr>
              <a:t>Strategy Changed</a:t>
            </a:r>
          </a:p>
        </p:txBody>
      </p:sp>
      <p:grpSp>
        <p:nvGrpSpPr>
          <p:cNvPr id="89094" name="Group 4">
            <a:extLst>
              <a:ext uri="{FF2B5EF4-FFF2-40B4-BE49-F238E27FC236}">
                <a16:creationId xmlns:a16="http://schemas.microsoft.com/office/drawing/2014/main" id="{6C494E75-B683-8E44-9D00-A3C536BC158A}"/>
              </a:ext>
            </a:extLst>
          </p:cNvPr>
          <p:cNvGrpSpPr>
            <a:grpSpLocks/>
          </p:cNvGrpSpPr>
          <p:nvPr/>
        </p:nvGrpSpPr>
        <p:grpSpPr bwMode="auto">
          <a:xfrm>
            <a:off x="755650" y="2349500"/>
            <a:ext cx="3024188" cy="2762250"/>
            <a:chOff x="480" y="1200"/>
            <a:chExt cx="3456" cy="3648"/>
          </a:xfrm>
        </p:grpSpPr>
        <p:sp>
          <p:nvSpPr>
            <p:cNvPr id="89107" name="Line 5">
              <a:extLst>
                <a:ext uri="{FF2B5EF4-FFF2-40B4-BE49-F238E27FC236}">
                  <a16:creationId xmlns:a16="http://schemas.microsoft.com/office/drawing/2014/main" id="{A5372F1C-9FA4-0243-BFBA-A942FFBD58F1}"/>
                </a:ext>
              </a:extLst>
            </p:cNvPr>
            <p:cNvSpPr>
              <a:spLocks noChangeShapeType="1"/>
            </p:cNvSpPr>
            <p:nvPr/>
          </p:nvSpPr>
          <p:spPr bwMode="auto">
            <a:xfrm>
              <a:off x="480" y="2996"/>
              <a:ext cx="3456"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108" name="Line 6">
              <a:extLst>
                <a:ext uri="{FF2B5EF4-FFF2-40B4-BE49-F238E27FC236}">
                  <a16:creationId xmlns:a16="http://schemas.microsoft.com/office/drawing/2014/main" id="{4B2E670F-89DF-BA4E-B328-A9058F66FB6E}"/>
                </a:ext>
              </a:extLst>
            </p:cNvPr>
            <p:cNvSpPr>
              <a:spLocks noChangeShapeType="1"/>
            </p:cNvSpPr>
            <p:nvPr/>
          </p:nvSpPr>
          <p:spPr bwMode="auto">
            <a:xfrm flipV="1">
              <a:off x="2187" y="1200"/>
              <a:ext cx="0" cy="364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89095" name="Text Box 8">
            <a:extLst>
              <a:ext uri="{FF2B5EF4-FFF2-40B4-BE49-F238E27FC236}">
                <a16:creationId xmlns:a16="http://schemas.microsoft.com/office/drawing/2014/main" id="{7B029035-A1D8-1641-A5A2-8F82D77C6232}"/>
              </a:ext>
            </a:extLst>
          </p:cNvPr>
          <p:cNvSpPr txBox="1">
            <a:spLocks noChangeArrowheads="1"/>
          </p:cNvSpPr>
          <p:nvPr/>
        </p:nvSpPr>
        <p:spPr bwMode="auto">
          <a:xfrm>
            <a:off x="1570038" y="1844675"/>
            <a:ext cx="1352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eaLnBrk="1" hangingPunct="1">
              <a:spcBef>
                <a:spcPct val="0"/>
              </a:spcBef>
            </a:pPr>
            <a:r>
              <a:rPr lang="en-US" altLang="en-US" sz="1400">
                <a:solidFill>
                  <a:schemeClr val="tx1"/>
                </a:solidFill>
              </a:rPr>
              <a:t>Expectation 1 </a:t>
            </a:r>
          </a:p>
          <a:p>
            <a:pPr algn="ctr" eaLnBrk="1" hangingPunct="1">
              <a:spcBef>
                <a:spcPct val="0"/>
              </a:spcBef>
            </a:pPr>
            <a:r>
              <a:rPr lang="en-US" altLang="en-US" sz="1400">
                <a:solidFill>
                  <a:schemeClr val="tx1"/>
                </a:solidFill>
              </a:rPr>
              <a:t>Met</a:t>
            </a:r>
          </a:p>
        </p:txBody>
      </p:sp>
      <p:sp>
        <p:nvSpPr>
          <p:cNvPr id="89096" name="Text Box 8">
            <a:extLst>
              <a:ext uri="{FF2B5EF4-FFF2-40B4-BE49-F238E27FC236}">
                <a16:creationId xmlns:a16="http://schemas.microsoft.com/office/drawing/2014/main" id="{A7B106F0-1140-2F4A-8F1A-1AD8B26114E7}"/>
              </a:ext>
            </a:extLst>
          </p:cNvPr>
          <p:cNvSpPr txBox="1">
            <a:spLocks noChangeArrowheads="1"/>
          </p:cNvSpPr>
          <p:nvPr/>
        </p:nvSpPr>
        <p:spPr bwMode="auto">
          <a:xfrm rot="5400000">
            <a:off x="7823201" y="3657600"/>
            <a:ext cx="1492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eaLnBrk="1" hangingPunct="1">
              <a:spcBef>
                <a:spcPct val="0"/>
              </a:spcBef>
            </a:pPr>
            <a:r>
              <a:rPr lang="en-US" altLang="en-US" sz="1400">
                <a:solidFill>
                  <a:schemeClr val="tx1"/>
                </a:solidFill>
              </a:rPr>
              <a:t>External Factor </a:t>
            </a:r>
          </a:p>
          <a:p>
            <a:pPr algn="ctr" eaLnBrk="1" hangingPunct="1">
              <a:spcBef>
                <a:spcPct val="0"/>
              </a:spcBef>
            </a:pPr>
            <a:r>
              <a:rPr lang="en-US" altLang="en-US" sz="1400">
                <a:solidFill>
                  <a:schemeClr val="tx1"/>
                </a:solidFill>
              </a:rPr>
              <a:t>Addressed</a:t>
            </a:r>
          </a:p>
        </p:txBody>
      </p:sp>
      <p:grpSp>
        <p:nvGrpSpPr>
          <p:cNvPr id="89097" name="Group 4">
            <a:extLst>
              <a:ext uri="{FF2B5EF4-FFF2-40B4-BE49-F238E27FC236}">
                <a16:creationId xmlns:a16="http://schemas.microsoft.com/office/drawing/2014/main" id="{A4A38402-394C-FC42-86AF-9485FEB87F72}"/>
              </a:ext>
            </a:extLst>
          </p:cNvPr>
          <p:cNvGrpSpPr>
            <a:grpSpLocks/>
          </p:cNvGrpSpPr>
          <p:nvPr/>
        </p:nvGrpSpPr>
        <p:grpSpPr bwMode="auto">
          <a:xfrm>
            <a:off x="5219700" y="2565400"/>
            <a:ext cx="3024188" cy="2762250"/>
            <a:chOff x="480" y="1200"/>
            <a:chExt cx="3456" cy="3648"/>
          </a:xfrm>
        </p:grpSpPr>
        <p:sp>
          <p:nvSpPr>
            <p:cNvPr id="89105" name="Line 5">
              <a:extLst>
                <a:ext uri="{FF2B5EF4-FFF2-40B4-BE49-F238E27FC236}">
                  <a16:creationId xmlns:a16="http://schemas.microsoft.com/office/drawing/2014/main" id="{F1E0092B-404B-B84B-B6E1-34880949E555}"/>
                </a:ext>
              </a:extLst>
            </p:cNvPr>
            <p:cNvSpPr>
              <a:spLocks noChangeShapeType="1"/>
            </p:cNvSpPr>
            <p:nvPr/>
          </p:nvSpPr>
          <p:spPr bwMode="auto">
            <a:xfrm>
              <a:off x="480" y="2996"/>
              <a:ext cx="3456"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106" name="Line 6">
              <a:extLst>
                <a:ext uri="{FF2B5EF4-FFF2-40B4-BE49-F238E27FC236}">
                  <a16:creationId xmlns:a16="http://schemas.microsoft.com/office/drawing/2014/main" id="{1CA3FE07-A3D2-234B-AE95-ECF39EA3C0B7}"/>
                </a:ext>
              </a:extLst>
            </p:cNvPr>
            <p:cNvSpPr>
              <a:spLocks noChangeShapeType="1"/>
            </p:cNvSpPr>
            <p:nvPr/>
          </p:nvSpPr>
          <p:spPr bwMode="auto">
            <a:xfrm flipV="1">
              <a:off x="2187" y="1200"/>
              <a:ext cx="0" cy="364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89098" name="Text Box 7">
            <a:extLst>
              <a:ext uri="{FF2B5EF4-FFF2-40B4-BE49-F238E27FC236}">
                <a16:creationId xmlns:a16="http://schemas.microsoft.com/office/drawing/2014/main" id="{198FA61B-296D-F444-A0D3-C5B9EA03C846}"/>
              </a:ext>
            </a:extLst>
          </p:cNvPr>
          <p:cNvSpPr txBox="1">
            <a:spLocks noChangeArrowheads="1"/>
          </p:cNvSpPr>
          <p:nvPr/>
        </p:nvSpPr>
        <p:spPr bwMode="auto">
          <a:xfrm rot="-5400000">
            <a:off x="-190499" y="3435350"/>
            <a:ext cx="1352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eaLnBrk="1" hangingPunct="1">
              <a:spcBef>
                <a:spcPct val="0"/>
              </a:spcBef>
            </a:pPr>
            <a:r>
              <a:rPr lang="en-US" altLang="en-US" sz="1400">
                <a:solidFill>
                  <a:schemeClr val="tx1"/>
                </a:solidFill>
              </a:rPr>
              <a:t>Expectation 2 </a:t>
            </a:r>
          </a:p>
          <a:p>
            <a:pPr algn="ctr" eaLnBrk="1" hangingPunct="1">
              <a:spcBef>
                <a:spcPct val="0"/>
              </a:spcBef>
            </a:pPr>
            <a:r>
              <a:rPr lang="en-US" altLang="en-US" sz="1400">
                <a:solidFill>
                  <a:schemeClr val="tx1"/>
                </a:solidFill>
              </a:rPr>
              <a:t>not Met</a:t>
            </a:r>
          </a:p>
        </p:txBody>
      </p:sp>
      <p:sp>
        <p:nvSpPr>
          <p:cNvPr id="89099" name="Text Box 7">
            <a:extLst>
              <a:ext uri="{FF2B5EF4-FFF2-40B4-BE49-F238E27FC236}">
                <a16:creationId xmlns:a16="http://schemas.microsoft.com/office/drawing/2014/main" id="{168314F9-9033-AB4A-96E1-4F8785F90D44}"/>
              </a:ext>
            </a:extLst>
          </p:cNvPr>
          <p:cNvSpPr txBox="1">
            <a:spLocks noChangeArrowheads="1"/>
          </p:cNvSpPr>
          <p:nvPr/>
        </p:nvSpPr>
        <p:spPr bwMode="auto">
          <a:xfrm rot="5400000">
            <a:off x="3336131" y="3442494"/>
            <a:ext cx="13509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eaLnBrk="1" hangingPunct="1">
              <a:spcBef>
                <a:spcPct val="0"/>
              </a:spcBef>
            </a:pPr>
            <a:r>
              <a:rPr lang="en-US" altLang="en-US" sz="1400">
                <a:solidFill>
                  <a:schemeClr val="tx1"/>
                </a:solidFill>
              </a:rPr>
              <a:t>Expectation 2 </a:t>
            </a:r>
          </a:p>
          <a:p>
            <a:pPr algn="ctr" eaLnBrk="1" hangingPunct="1">
              <a:spcBef>
                <a:spcPct val="0"/>
              </a:spcBef>
            </a:pPr>
            <a:r>
              <a:rPr lang="en-US" altLang="en-US" sz="1400">
                <a:solidFill>
                  <a:schemeClr val="tx1"/>
                </a:solidFill>
              </a:rPr>
              <a:t>Met</a:t>
            </a:r>
          </a:p>
        </p:txBody>
      </p:sp>
      <p:sp>
        <p:nvSpPr>
          <p:cNvPr id="89100" name="Text Box 8">
            <a:extLst>
              <a:ext uri="{FF2B5EF4-FFF2-40B4-BE49-F238E27FC236}">
                <a16:creationId xmlns:a16="http://schemas.microsoft.com/office/drawing/2014/main" id="{B2E1EE28-A090-2746-A666-3A9DE7421EDC}"/>
              </a:ext>
            </a:extLst>
          </p:cNvPr>
          <p:cNvSpPr txBox="1">
            <a:spLocks noChangeArrowheads="1"/>
          </p:cNvSpPr>
          <p:nvPr/>
        </p:nvSpPr>
        <p:spPr bwMode="auto">
          <a:xfrm rot="-5400000">
            <a:off x="4254501" y="3667125"/>
            <a:ext cx="1492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eaLnBrk="1" hangingPunct="1">
              <a:spcBef>
                <a:spcPct val="0"/>
              </a:spcBef>
            </a:pPr>
            <a:r>
              <a:rPr lang="en-US" altLang="en-US" sz="1400">
                <a:solidFill>
                  <a:schemeClr val="tx1"/>
                </a:solidFill>
              </a:rPr>
              <a:t>External Factor </a:t>
            </a:r>
          </a:p>
          <a:p>
            <a:pPr algn="ctr" eaLnBrk="1" hangingPunct="1">
              <a:spcBef>
                <a:spcPct val="0"/>
              </a:spcBef>
            </a:pPr>
            <a:r>
              <a:rPr lang="en-US" altLang="en-US" sz="1400">
                <a:solidFill>
                  <a:schemeClr val="tx1"/>
                </a:solidFill>
              </a:rPr>
              <a:t>Not Addressed</a:t>
            </a:r>
          </a:p>
        </p:txBody>
      </p:sp>
      <p:sp>
        <p:nvSpPr>
          <p:cNvPr id="89101" name="Text Box 8">
            <a:extLst>
              <a:ext uri="{FF2B5EF4-FFF2-40B4-BE49-F238E27FC236}">
                <a16:creationId xmlns:a16="http://schemas.microsoft.com/office/drawing/2014/main" id="{618CC26F-FB0B-B047-99A0-5B2E114CE5B5}"/>
              </a:ext>
            </a:extLst>
          </p:cNvPr>
          <p:cNvSpPr txBox="1">
            <a:spLocks noChangeArrowheads="1"/>
          </p:cNvSpPr>
          <p:nvPr/>
        </p:nvSpPr>
        <p:spPr bwMode="auto">
          <a:xfrm>
            <a:off x="5651500" y="5445125"/>
            <a:ext cx="2070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1400">
                <a:solidFill>
                  <a:schemeClr val="tx1"/>
                </a:solidFill>
              </a:rPr>
              <a:t>Strategy Not Changed</a:t>
            </a:r>
          </a:p>
        </p:txBody>
      </p:sp>
      <p:sp>
        <p:nvSpPr>
          <p:cNvPr id="89102" name="TextBox 3">
            <a:extLst>
              <a:ext uri="{FF2B5EF4-FFF2-40B4-BE49-F238E27FC236}">
                <a16:creationId xmlns:a16="http://schemas.microsoft.com/office/drawing/2014/main" id="{CEAB848F-D4FB-5B42-B976-B1B133E848F3}"/>
              </a:ext>
            </a:extLst>
          </p:cNvPr>
          <p:cNvSpPr txBox="1">
            <a:spLocks noChangeArrowheads="1"/>
          </p:cNvSpPr>
          <p:nvPr/>
        </p:nvSpPr>
        <p:spPr bwMode="auto">
          <a:xfrm>
            <a:off x="827088" y="1403350"/>
            <a:ext cx="2905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1800">
                <a:solidFill>
                  <a:schemeClr val="tx1"/>
                </a:solidFill>
              </a:rPr>
              <a:t>Assessing Expectations</a:t>
            </a:r>
          </a:p>
        </p:txBody>
      </p:sp>
      <p:sp>
        <p:nvSpPr>
          <p:cNvPr id="89103" name="TextBox 25">
            <a:extLst>
              <a:ext uri="{FF2B5EF4-FFF2-40B4-BE49-F238E27FC236}">
                <a16:creationId xmlns:a16="http://schemas.microsoft.com/office/drawing/2014/main" id="{D19066F1-0062-DE49-9709-B97B4AAA82E0}"/>
              </a:ext>
            </a:extLst>
          </p:cNvPr>
          <p:cNvSpPr txBox="1">
            <a:spLocks noChangeArrowheads="1"/>
          </p:cNvSpPr>
          <p:nvPr/>
        </p:nvSpPr>
        <p:spPr bwMode="auto">
          <a:xfrm>
            <a:off x="5532438" y="1403350"/>
            <a:ext cx="2352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1800">
                <a:solidFill>
                  <a:schemeClr val="tx1"/>
                </a:solidFill>
              </a:rPr>
              <a:t>Assessing Strategy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13">
            <a:extLst>
              <a:ext uri="{FF2B5EF4-FFF2-40B4-BE49-F238E27FC236}">
                <a16:creationId xmlns:a16="http://schemas.microsoft.com/office/drawing/2014/main" id="{C477658B-118C-5C42-94AE-6CC91C57E80E}"/>
              </a:ext>
            </a:extLst>
          </p:cNvPr>
          <p:cNvSpPr>
            <a:spLocks noChangeArrowheads="1"/>
          </p:cNvSpPr>
          <p:nvPr/>
        </p:nvSpPr>
        <p:spPr bwMode="auto">
          <a:xfrm>
            <a:off x="468313" y="1700213"/>
            <a:ext cx="8675687" cy="4681537"/>
          </a:xfrm>
          <a:prstGeom prst="rect">
            <a:avLst/>
          </a:prstGeom>
          <a:solidFill>
            <a:srgbClr val="FFFFFF"/>
          </a:solidFill>
          <a:ln w="9525">
            <a:solidFill>
              <a:srgbClr val="FFFFFF"/>
            </a:solidFill>
            <a:round/>
            <a:headEnd/>
            <a:tailEnd/>
          </a:ln>
        </p:spPr>
        <p:txBody>
          <a:bodyP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eaLnBrk="1" hangingPunct="1">
              <a:spcBef>
                <a:spcPct val="0"/>
              </a:spcBef>
            </a:pPr>
            <a:endParaRPr lang="en-US" altLang="en-US" sz="1800">
              <a:solidFill>
                <a:schemeClr val="tx1"/>
              </a:solidFill>
            </a:endParaRPr>
          </a:p>
        </p:txBody>
      </p:sp>
      <p:sp>
        <p:nvSpPr>
          <p:cNvPr id="91138" name="Rectangle 2">
            <a:extLst>
              <a:ext uri="{FF2B5EF4-FFF2-40B4-BE49-F238E27FC236}">
                <a16:creationId xmlns:a16="http://schemas.microsoft.com/office/drawing/2014/main" id="{618914B5-FB9E-8248-BE6F-D5CC1EFF8686}"/>
              </a:ext>
            </a:extLst>
          </p:cNvPr>
          <p:cNvSpPr>
            <a:spLocks noGrp="1" noChangeArrowheads="1"/>
          </p:cNvSpPr>
          <p:nvPr>
            <p:ph type="title" idx="4294967295"/>
          </p:nvPr>
        </p:nvSpPr>
        <p:spPr/>
        <p:txBody>
          <a:bodyPr/>
          <a:lstStyle/>
          <a:p>
            <a:pPr eaLnBrk="1" hangingPunct="1"/>
            <a:r>
              <a:rPr lang="en-US" altLang="en-US" sz="2100">
                <a:ea typeface="ＭＳ Ｐゴシック" panose="020B0600070205080204" pitchFamily="34" charset="-128"/>
              </a:rPr>
              <a:t>Strategy Scenario Development</a:t>
            </a:r>
          </a:p>
        </p:txBody>
      </p:sp>
      <p:grpSp>
        <p:nvGrpSpPr>
          <p:cNvPr id="91139" name="Group 16">
            <a:extLst>
              <a:ext uri="{FF2B5EF4-FFF2-40B4-BE49-F238E27FC236}">
                <a16:creationId xmlns:a16="http://schemas.microsoft.com/office/drawing/2014/main" id="{013DD541-9831-AE40-8F7C-5A53427A8CB1}"/>
              </a:ext>
            </a:extLst>
          </p:cNvPr>
          <p:cNvGrpSpPr>
            <a:grpSpLocks/>
          </p:cNvGrpSpPr>
          <p:nvPr/>
        </p:nvGrpSpPr>
        <p:grpSpPr bwMode="auto">
          <a:xfrm>
            <a:off x="809625" y="2524125"/>
            <a:ext cx="7086600" cy="3200400"/>
            <a:chOff x="480" y="1200"/>
            <a:chExt cx="3456" cy="3648"/>
          </a:xfrm>
        </p:grpSpPr>
        <p:sp>
          <p:nvSpPr>
            <p:cNvPr id="91148" name="Line 17">
              <a:extLst>
                <a:ext uri="{FF2B5EF4-FFF2-40B4-BE49-F238E27FC236}">
                  <a16:creationId xmlns:a16="http://schemas.microsoft.com/office/drawing/2014/main" id="{6A760783-4479-D747-86CC-018A465180C7}"/>
                </a:ext>
              </a:extLst>
            </p:cNvPr>
            <p:cNvSpPr>
              <a:spLocks noChangeShapeType="1"/>
            </p:cNvSpPr>
            <p:nvPr/>
          </p:nvSpPr>
          <p:spPr bwMode="auto">
            <a:xfrm>
              <a:off x="480" y="2996"/>
              <a:ext cx="3456"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49" name="Line 18">
              <a:extLst>
                <a:ext uri="{FF2B5EF4-FFF2-40B4-BE49-F238E27FC236}">
                  <a16:creationId xmlns:a16="http://schemas.microsoft.com/office/drawing/2014/main" id="{DBC3F599-AA56-8346-B05C-0676F94C17C0}"/>
                </a:ext>
              </a:extLst>
            </p:cNvPr>
            <p:cNvSpPr>
              <a:spLocks noChangeShapeType="1"/>
            </p:cNvSpPr>
            <p:nvPr/>
          </p:nvSpPr>
          <p:spPr bwMode="auto">
            <a:xfrm flipV="1">
              <a:off x="2187" y="1200"/>
              <a:ext cx="0" cy="364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91140" name="Text Box 19">
            <a:extLst>
              <a:ext uri="{FF2B5EF4-FFF2-40B4-BE49-F238E27FC236}">
                <a16:creationId xmlns:a16="http://schemas.microsoft.com/office/drawing/2014/main" id="{836D0C6F-E9E7-F148-A313-956C38FBF30F}"/>
              </a:ext>
            </a:extLst>
          </p:cNvPr>
          <p:cNvSpPr txBox="1">
            <a:spLocks noChangeArrowheads="1"/>
          </p:cNvSpPr>
          <p:nvPr/>
        </p:nvSpPr>
        <p:spPr bwMode="auto">
          <a:xfrm>
            <a:off x="2390775" y="5876925"/>
            <a:ext cx="54213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1400">
                <a:solidFill>
                  <a:schemeClr val="tx1"/>
                </a:solidFill>
              </a:rPr>
              <a:t>Current </a:t>
            </a:r>
            <a:r>
              <a:rPr lang="en-US" altLang="en-US" sz="1400" u="sng">
                <a:solidFill>
                  <a:schemeClr val="tx1"/>
                </a:solidFill>
              </a:rPr>
              <a:t>                                                      </a:t>
            </a:r>
            <a:r>
              <a:rPr lang="en-US" altLang="en-US" sz="1400">
                <a:solidFill>
                  <a:schemeClr val="tx1"/>
                </a:solidFill>
              </a:rPr>
              <a:t> Strategy not Changed</a:t>
            </a:r>
          </a:p>
        </p:txBody>
      </p:sp>
      <p:sp>
        <p:nvSpPr>
          <p:cNvPr id="91141" name="Text Box 20">
            <a:extLst>
              <a:ext uri="{FF2B5EF4-FFF2-40B4-BE49-F238E27FC236}">
                <a16:creationId xmlns:a16="http://schemas.microsoft.com/office/drawing/2014/main" id="{4522FCDC-2622-1D4B-B749-C30D5BE1C0A5}"/>
              </a:ext>
            </a:extLst>
          </p:cNvPr>
          <p:cNvSpPr txBox="1">
            <a:spLocks noChangeArrowheads="1"/>
          </p:cNvSpPr>
          <p:nvPr/>
        </p:nvSpPr>
        <p:spPr bwMode="auto">
          <a:xfrm>
            <a:off x="1331913" y="2143125"/>
            <a:ext cx="6943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eaLnBrk="1" hangingPunct="1">
              <a:spcBef>
                <a:spcPct val="0"/>
              </a:spcBef>
            </a:pPr>
            <a:r>
              <a:rPr lang="en-US" altLang="en-US" sz="1400">
                <a:solidFill>
                  <a:schemeClr val="tx1"/>
                </a:solidFill>
              </a:rPr>
              <a:t>Current  </a:t>
            </a:r>
            <a:r>
              <a:rPr lang="en-US" altLang="en-US" sz="1400" u="sng">
                <a:solidFill>
                  <a:schemeClr val="tx1"/>
                </a:solidFill>
              </a:rPr>
              <a:t>                                                     </a:t>
            </a:r>
            <a:r>
              <a:rPr lang="en-US" altLang="en-US" sz="1400">
                <a:solidFill>
                  <a:schemeClr val="tx1"/>
                </a:solidFill>
              </a:rPr>
              <a:t> Strategy Changed</a:t>
            </a:r>
          </a:p>
        </p:txBody>
      </p:sp>
      <p:sp>
        <p:nvSpPr>
          <p:cNvPr id="91142" name="Text Box 21">
            <a:extLst>
              <a:ext uri="{FF2B5EF4-FFF2-40B4-BE49-F238E27FC236}">
                <a16:creationId xmlns:a16="http://schemas.microsoft.com/office/drawing/2014/main" id="{0264991F-5F86-C54F-BDDA-7CAEF083ECB3}"/>
              </a:ext>
            </a:extLst>
          </p:cNvPr>
          <p:cNvSpPr txBox="1">
            <a:spLocks noChangeArrowheads="1"/>
          </p:cNvSpPr>
          <p:nvPr/>
        </p:nvSpPr>
        <p:spPr bwMode="auto">
          <a:xfrm rot="-5400000">
            <a:off x="-800894" y="4037807"/>
            <a:ext cx="27638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1400">
                <a:solidFill>
                  <a:schemeClr val="tx1"/>
                </a:solidFill>
              </a:rPr>
              <a:t>External Factor not Addressed</a:t>
            </a:r>
          </a:p>
        </p:txBody>
      </p:sp>
      <p:sp>
        <p:nvSpPr>
          <p:cNvPr id="91143" name="Text Box 22">
            <a:extLst>
              <a:ext uri="{FF2B5EF4-FFF2-40B4-BE49-F238E27FC236}">
                <a16:creationId xmlns:a16="http://schemas.microsoft.com/office/drawing/2014/main" id="{C9A16535-BC7D-C34F-94A5-B26CC6FF95FA}"/>
              </a:ext>
            </a:extLst>
          </p:cNvPr>
          <p:cNvSpPr txBox="1">
            <a:spLocks noChangeArrowheads="1"/>
          </p:cNvSpPr>
          <p:nvPr/>
        </p:nvSpPr>
        <p:spPr bwMode="auto">
          <a:xfrm rot="5400000">
            <a:off x="7055644" y="3972719"/>
            <a:ext cx="24399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1400">
                <a:solidFill>
                  <a:schemeClr val="tx1"/>
                </a:solidFill>
              </a:rPr>
              <a:t>External Factor Addressed</a:t>
            </a:r>
          </a:p>
        </p:txBody>
      </p:sp>
      <p:sp>
        <p:nvSpPr>
          <p:cNvPr id="91144" name="Text Box 23">
            <a:extLst>
              <a:ext uri="{FF2B5EF4-FFF2-40B4-BE49-F238E27FC236}">
                <a16:creationId xmlns:a16="http://schemas.microsoft.com/office/drawing/2014/main" id="{311058B4-04E3-E143-8821-FC4D1022BDE6}"/>
              </a:ext>
            </a:extLst>
          </p:cNvPr>
          <p:cNvSpPr txBox="1">
            <a:spLocks noChangeArrowheads="1"/>
          </p:cNvSpPr>
          <p:nvPr/>
        </p:nvSpPr>
        <p:spPr bwMode="auto">
          <a:xfrm>
            <a:off x="468313" y="962025"/>
            <a:ext cx="8675687" cy="738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228600" indent="-228600">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1400" b="0">
                <a:solidFill>
                  <a:schemeClr val="tx1"/>
                </a:solidFill>
              </a:rPr>
              <a:t>1. In the lower left, describe how we look today because of the strategy we are using</a:t>
            </a:r>
          </a:p>
          <a:p>
            <a:pPr eaLnBrk="1" hangingPunct="1">
              <a:spcBef>
                <a:spcPct val="0"/>
              </a:spcBef>
            </a:pPr>
            <a:r>
              <a:rPr lang="en-US" altLang="en-US" sz="1400" b="0">
                <a:solidFill>
                  <a:schemeClr val="tx1"/>
                </a:solidFill>
              </a:rPr>
              <a:t>2. In the upper right, identify an organization that is the best example of what we could look like if we successfully implemented the strategy and it became our Dominant Strategy.</a:t>
            </a:r>
          </a:p>
        </p:txBody>
      </p:sp>
      <p:sp>
        <p:nvSpPr>
          <p:cNvPr id="91145" name="TextBox 13">
            <a:extLst>
              <a:ext uri="{FF2B5EF4-FFF2-40B4-BE49-F238E27FC236}">
                <a16:creationId xmlns:a16="http://schemas.microsoft.com/office/drawing/2014/main" id="{E1902332-C4EB-1040-BBED-647F556505A5}"/>
              </a:ext>
            </a:extLst>
          </p:cNvPr>
          <p:cNvSpPr txBox="1">
            <a:spLocks noChangeArrowheads="1"/>
          </p:cNvSpPr>
          <p:nvPr/>
        </p:nvSpPr>
        <p:spPr bwMode="auto">
          <a:xfrm>
            <a:off x="4452938" y="2905125"/>
            <a:ext cx="35004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eaLnBrk="1" hangingPunct="1">
              <a:spcBef>
                <a:spcPct val="0"/>
              </a:spcBef>
            </a:pPr>
            <a:r>
              <a:rPr lang="en-CA" altLang="en-US" sz="1400" b="0">
                <a:solidFill>
                  <a:schemeClr val="tx1"/>
                </a:solidFill>
              </a:rPr>
              <a:t>Who would we want to look like if this became our dominant strategy?</a:t>
            </a:r>
          </a:p>
        </p:txBody>
      </p:sp>
      <p:sp>
        <p:nvSpPr>
          <p:cNvPr id="91146" name="TextBox 14">
            <a:extLst>
              <a:ext uri="{FF2B5EF4-FFF2-40B4-BE49-F238E27FC236}">
                <a16:creationId xmlns:a16="http://schemas.microsoft.com/office/drawing/2014/main" id="{6B632F2E-CE56-E549-82B2-424F93BC1758}"/>
              </a:ext>
            </a:extLst>
          </p:cNvPr>
          <p:cNvSpPr txBox="1">
            <a:spLocks noChangeArrowheads="1"/>
          </p:cNvSpPr>
          <p:nvPr/>
        </p:nvSpPr>
        <p:spPr bwMode="auto">
          <a:xfrm>
            <a:off x="881063" y="4619625"/>
            <a:ext cx="32146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eaLnBrk="1" hangingPunct="1">
              <a:spcBef>
                <a:spcPct val="0"/>
              </a:spcBef>
            </a:pPr>
            <a:r>
              <a:rPr lang="en-CA" altLang="en-US" sz="1400" b="0">
                <a:solidFill>
                  <a:schemeClr val="tx1"/>
                </a:solidFill>
              </a:rPr>
              <a:t>Who do we look like to an outsider because of our strategy?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12">
            <a:extLst>
              <a:ext uri="{FF2B5EF4-FFF2-40B4-BE49-F238E27FC236}">
                <a16:creationId xmlns:a16="http://schemas.microsoft.com/office/drawing/2014/main" id="{010A9372-DEAF-8F43-A488-7CD0FFE97002}"/>
              </a:ext>
            </a:extLst>
          </p:cNvPr>
          <p:cNvSpPr>
            <a:spLocks noChangeArrowheads="1"/>
          </p:cNvSpPr>
          <p:nvPr/>
        </p:nvSpPr>
        <p:spPr bwMode="auto">
          <a:xfrm>
            <a:off x="755650" y="1052513"/>
            <a:ext cx="8388350" cy="5256212"/>
          </a:xfrm>
          <a:prstGeom prst="rect">
            <a:avLst/>
          </a:prstGeom>
          <a:solidFill>
            <a:srgbClr val="FFFFFF"/>
          </a:solidFill>
          <a:ln w="9525">
            <a:solidFill>
              <a:srgbClr val="FFFFFF"/>
            </a:solidFill>
            <a:round/>
            <a:headEnd/>
            <a:tailEnd/>
          </a:ln>
        </p:spPr>
        <p:txBody>
          <a:bodyP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eaLnBrk="1" hangingPunct="1">
              <a:spcBef>
                <a:spcPct val="0"/>
              </a:spcBef>
            </a:pPr>
            <a:endParaRPr lang="en-US" altLang="en-US" sz="1800">
              <a:solidFill>
                <a:schemeClr val="tx1"/>
              </a:solidFill>
            </a:endParaRPr>
          </a:p>
        </p:txBody>
      </p:sp>
      <p:sp>
        <p:nvSpPr>
          <p:cNvPr id="93186" name="Rectangle 2">
            <a:extLst>
              <a:ext uri="{FF2B5EF4-FFF2-40B4-BE49-F238E27FC236}">
                <a16:creationId xmlns:a16="http://schemas.microsoft.com/office/drawing/2014/main" id="{0EA0C0F9-72B5-9249-AE44-91C5A11E8179}"/>
              </a:ext>
            </a:extLst>
          </p:cNvPr>
          <p:cNvSpPr>
            <a:spLocks noGrp="1" noChangeArrowheads="1"/>
          </p:cNvSpPr>
          <p:nvPr>
            <p:ph type="title" idx="4294967295"/>
          </p:nvPr>
        </p:nvSpPr>
        <p:spPr/>
        <p:txBody>
          <a:bodyPr/>
          <a:lstStyle/>
          <a:p>
            <a:pPr eaLnBrk="1" hangingPunct="1"/>
            <a:r>
              <a:rPr lang="en-US" altLang="en-US" sz="2100">
                <a:ea typeface="ＭＳ Ｐゴシック" panose="020B0600070205080204" pitchFamily="34" charset="-128"/>
              </a:rPr>
              <a:t>Strategy Scenario Development</a:t>
            </a:r>
          </a:p>
        </p:txBody>
      </p:sp>
      <p:grpSp>
        <p:nvGrpSpPr>
          <p:cNvPr id="93187" name="Group 4">
            <a:extLst>
              <a:ext uri="{FF2B5EF4-FFF2-40B4-BE49-F238E27FC236}">
                <a16:creationId xmlns:a16="http://schemas.microsoft.com/office/drawing/2014/main" id="{75A49DC1-8D03-954B-92B6-D6E9A5FF06F0}"/>
              </a:ext>
            </a:extLst>
          </p:cNvPr>
          <p:cNvGrpSpPr>
            <a:grpSpLocks/>
          </p:cNvGrpSpPr>
          <p:nvPr/>
        </p:nvGrpSpPr>
        <p:grpSpPr bwMode="auto">
          <a:xfrm>
            <a:off x="1625600" y="1752600"/>
            <a:ext cx="5892800" cy="3790950"/>
            <a:chOff x="480" y="1200"/>
            <a:chExt cx="3456" cy="3648"/>
          </a:xfrm>
        </p:grpSpPr>
        <p:sp>
          <p:nvSpPr>
            <p:cNvPr id="93195" name="Line 5">
              <a:extLst>
                <a:ext uri="{FF2B5EF4-FFF2-40B4-BE49-F238E27FC236}">
                  <a16:creationId xmlns:a16="http://schemas.microsoft.com/office/drawing/2014/main" id="{512D35EB-D9E7-054C-9A1F-AB51DA2DCC72}"/>
                </a:ext>
              </a:extLst>
            </p:cNvPr>
            <p:cNvSpPr>
              <a:spLocks noChangeShapeType="1"/>
            </p:cNvSpPr>
            <p:nvPr/>
          </p:nvSpPr>
          <p:spPr bwMode="auto">
            <a:xfrm>
              <a:off x="480" y="2996"/>
              <a:ext cx="3456"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3196" name="Line 6">
              <a:extLst>
                <a:ext uri="{FF2B5EF4-FFF2-40B4-BE49-F238E27FC236}">
                  <a16:creationId xmlns:a16="http://schemas.microsoft.com/office/drawing/2014/main" id="{7A6077B1-BA50-1E43-8440-7DFE09BAD626}"/>
                </a:ext>
              </a:extLst>
            </p:cNvPr>
            <p:cNvSpPr>
              <a:spLocks noChangeShapeType="1"/>
            </p:cNvSpPr>
            <p:nvPr/>
          </p:nvSpPr>
          <p:spPr bwMode="auto">
            <a:xfrm flipV="1">
              <a:off x="2187" y="1200"/>
              <a:ext cx="0" cy="364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93188" name="Text Box 7">
            <a:extLst>
              <a:ext uri="{FF2B5EF4-FFF2-40B4-BE49-F238E27FC236}">
                <a16:creationId xmlns:a16="http://schemas.microsoft.com/office/drawing/2014/main" id="{51ABF154-1EED-9043-BC50-67AFC63AA638}"/>
              </a:ext>
            </a:extLst>
          </p:cNvPr>
          <p:cNvSpPr txBox="1">
            <a:spLocks noChangeArrowheads="1"/>
          </p:cNvSpPr>
          <p:nvPr/>
        </p:nvSpPr>
        <p:spPr bwMode="auto">
          <a:xfrm>
            <a:off x="1907704" y="5867400"/>
            <a:ext cx="50791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1800" dirty="0">
                <a:solidFill>
                  <a:schemeClr val="tx1"/>
                </a:solidFill>
              </a:rPr>
              <a:t>No Change in Tarion                           Strategy</a:t>
            </a:r>
          </a:p>
        </p:txBody>
      </p:sp>
      <p:sp>
        <p:nvSpPr>
          <p:cNvPr id="93189" name="Text Box 8">
            <a:extLst>
              <a:ext uri="{FF2B5EF4-FFF2-40B4-BE49-F238E27FC236}">
                <a16:creationId xmlns:a16="http://schemas.microsoft.com/office/drawing/2014/main" id="{D0B783A2-FD92-344E-8398-00D14A2BCCE3}"/>
              </a:ext>
            </a:extLst>
          </p:cNvPr>
          <p:cNvSpPr txBox="1">
            <a:spLocks noChangeArrowheads="1"/>
          </p:cNvSpPr>
          <p:nvPr/>
        </p:nvSpPr>
        <p:spPr bwMode="auto">
          <a:xfrm>
            <a:off x="2267744" y="1219200"/>
            <a:ext cx="45020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1800" dirty="0">
                <a:solidFill>
                  <a:schemeClr val="tx1"/>
                </a:solidFill>
              </a:rPr>
              <a:t>Change Tarion                            Strategy</a:t>
            </a:r>
          </a:p>
        </p:txBody>
      </p:sp>
      <p:sp>
        <p:nvSpPr>
          <p:cNvPr id="93190" name="Text Box 9">
            <a:extLst>
              <a:ext uri="{FF2B5EF4-FFF2-40B4-BE49-F238E27FC236}">
                <a16:creationId xmlns:a16="http://schemas.microsoft.com/office/drawing/2014/main" id="{79E6C818-DB60-ED4E-B7F9-2139A83D8286}"/>
              </a:ext>
            </a:extLst>
          </p:cNvPr>
          <p:cNvSpPr txBox="1">
            <a:spLocks noChangeArrowheads="1"/>
          </p:cNvSpPr>
          <p:nvPr/>
        </p:nvSpPr>
        <p:spPr bwMode="auto">
          <a:xfrm rot="16200000">
            <a:off x="-672123" y="3388797"/>
            <a:ext cx="36000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eaLnBrk="1" hangingPunct="1">
              <a:spcBef>
                <a:spcPct val="0"/>
              </a:spcBef>
            </a:pPr>
            <a:r>
              <a:rPr lang="en-US" altLang="en-US" sz="1800" dirty="0">
                <a:solidFill>
                  <a:schemeClr val="tx1"/>
                </a:solidFill>
              </a:rPr>
              <a:t>External Factor not Addressed</a:t>
            </a:r>
          </a:p>
        </p:txBody>
      </p:sp>
      <p:sp>
        <p:nvSpPr>
          <p:cNvPr id="93191" name="Text Box 10">
            <a:extLst>
              <a:ext uri="{FF2B5EF4-FFF2-40B4-BE49-F238E27FC236}">
                <a16:creationId xmlns:a16="http://schemas.microsoft.com/office/drawing/2014/main" id="{296E701F-3C15-1C41-B5DA-0D1B2E060DFE}"/>
              </a:ext>
            </a:extLst>
          </p:cNvPr>
          <p:cNvSpPr txBox="1">
            <a:spLocks noChangeArrowheads="1"/>
          </p:cNvSpPr>
          <p:nvPr/>
        </p:nvSpPr>
        <p:spPr bwMode="auto">
          <a:xfrm rot="5400000">
            <a:off x="6323169" y="3457059"/>
            <a:ext cx="31127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eaLnBrk="1" hangingPunct="1">
              <a:spcBef>
                <a:spcPct val="0"/>
              </a:spcBef>
            </a:pPr>
            <a:r>
              <a:rPr lang="en-US" altLang="en-US" sz="1800" dirty="0">
                <a:solidFill>
                  <a:schemeClr val="tx1"/>
                </a:solidFill>
              </a:rPr>
              <a:t>External Factor Addressed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0" y="3208338"/>
            <a:ext cx="9144000" cy="11849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lvl="0" algn="ctr" eaLnBrk="1" hangingPunct="1"/>
            <a:r>
              <a:rPr kumimoji="0" lang="en-US" sz="3500" b="1" i="1" u="none" strike="noStrike" kern="1200" cap="none" spc="0" normalizeH="0" baseline="0" noProof="0" dirty="0">
                <a:ln>
                  <a:noFill/>
                </a:ln>
                <a:solidFill>
                  <a:srgbClr val="000000"/>
                </a:solidFill>
                <a:effectLst/>
                <a:uLnTx/>
                <a:uFillTx/>
                <a:latin typeface="Arial" charset="0"/>
                <a:ea typeface="ＭＳ Ｐゴシック" charset="0"/>
              </a:rPr>
              <a:t>Module 1</a:t>
            </a:r>
          </a:p>
          <a:p>
            <a:pPr lvl="0" algn="ctr" eaLnBrk="1" hangingPunct="1"/>
            <a:r>
              <a:rPr lang="en-US" sz="3600" i="1" dirty="0">
                <a:solidFill>
                  <a:srgbClr val="000000"/>
                </a:solidFill>
              </a:rPr>
              <a:t>Tarion Situation Analysis Review</a:t>
            </a:r>
            <a:endParaRPr kumimoji="0" lang="en-US" sz="3500" i="1" u="none" strike="noStrike" kern="1200" cap="none" spc="0" normalizeH="0" baseline="0" noProof="0" dirty="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17734110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a:extLst>
              <a:ext uri="{FF2B5EF4-FFF2-40B4-BE49-F238E27FC236}">
                <a16:creationId xmlns:a16="http://schemas.microsoft.com/office/drawing/2014/main" id="{D85AA72C-8504-804E-BF1C-6D01810C2C7E}"/>
              </a:ext>
            </a:extLst>
          </p:cNvPr>
          <p:cNvSpPr>
            <a:spLocks noGrp="1" noChangeArrowheads="1"/>
          </p:cNvSpPr>
          <p:nvPr>
            <p:ph type="title" idx="4294967295"/>
          </p:nvPr>
        </p:nvSpPr>
        <p:spPr/>
        <p:txBody>
          <a:bodyPr/>
          <a:lstStyle/>
          <a:p>
            <a:pPr eaLnBrk="1" hangingPunct="1"/>
            <a:r>
              <a:rPr lang="en-US" altLang="en-US" sz="2100">
                <a:ea typeface="ＭＳ Ｐゴシック" panose="020B0600070205080204" pitchFamily="34" charset="-128"/>
              </a:rPr>
              <a:t>Strategic Issue Development</a:t>
            </a:r>
          </a:p>
        </p:txBody>
      </p:sp>
      <p:graphicFrame>
        <p:nvGraphicFramePr>
          <p:cNvPr id="344100" name="Group 36">
            <a:extLst>
              <a:ext uri="{FF2B5EF4-FFF2-40B4-BE49-F238E27FC236}">
                <a16:creationId xmlns:a16="http://schemas.microsoft.com/office/drawing/2014/main" id="{25CC78A7-35F4-0548-A20B-BDC8B9E3F318}"/>
              </a:ext>
            </a:extLst>
          </p:cNvPr>
          <p:cNvGraphicFramePr>
            <a:graphicFrameLocks noGrp="1"/>
          </p:cNvGraphicFramePr>
          <p:nvPr/>
        </p:nvGraphicFramePr>
        <p:xfrm>
          <a:off x="323850" y="1052513"/>
          <a:ext cx="8820150" cy="898527"/>
        </p:xfrm>
        <a:graphic>
          <a:graphicData uri="http://schemas.openxmlformats.org/drawingml/2006/table">
            <a:tbl>
              <a:tblPr/>
              <a:tblGrid>
                <a:gridCol w="8820150">
                  <a:extLst>
                    <a:ext uri="{9D8B030D-6E8A-4147-A177-3AD203B41FA5}">
                      <a16:colId xmlns:a16="http://schemas.microsoft.com/office/drawing/2014/main" val="20000"/>
                    </a:ext>
                  </a:extLst>
                </a:gridCol>
              </a:tblGrid>
              <a:tr h="335029">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600" b="0" i="0" u="none" strike="noStrike" cap="none" normalizeH="0" baseline="0">
                          <a:ln>
                            <a:noFill/>
                          </a:ln>
                          <a:solidFill>
                            <a:srgbClr val="003399"/>
                          </a:solidFill>
                          <a:effectLst/>
                          <a:latin typeface="Arial" charset="0"/>
                          <a:ea typeface="ＭＳ Ｐゴシック" charset="-128"/>
                        </a:rPr>
                        <a:t>First Statement of the Issue:</a:t>
                      </a:r>
                    </a:p>
                  </a:txBody>
                  <a:tcPr marL="91434" marR="91434" marT="45595" marB="45595"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0"/>
                  </a:ext>
                </a:extLst>
              </a:tr>
              <a:tr h="304667">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400" b="1" i="0" u="none" strike="noStrike" cap="none" normalizeH="0" baseline="0">
                          <a:ln>
                            <a:noFill/>
                          </a:ln>
                          <a:solidFill>
                            <a:srgbClr val="003399"/>
                          </a:solidFill>
                          <a:effectLst/>
                          <a:latin typeface="Arial" charset="0"/>
                          <a:ea typeface="ＭＳ Ｐゴシック" charset="-128"/>
                        </a:rPr>
                        <a:t>Should we change our                                                     Strategy?</a:t>
                      </a:r>
                    </a:p>
                  </a:txBody>
                  <a:tcPr marL="91434" marR="91434" marT="45595" marB="45595"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258829">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1100" b="1" i="0" u="none" strike="noStrike" cap="none" normalizeH="0" baseline="0">
                        <a:ln>
                          <a:noFill/>
                        </a:ln>
                        <a:solidFill>
                          <a:srgbClr val="003399"/>
                        </a:solidFill>
                        <a:effectLst/>
                        <a:latin typeface="Arial" charset="0"/>
                        <a:ea typeface="ＭＳ Ｐゴシック" charset="-128"/>
                      </a:endParaRPr>
                    </a:p>
                  </a:txBody>
                  <a:tcPr marL="91434" marR="91434" marT="45595" marB="45595"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FFFF"/>
                    </a:solidFill>
                  </a:tcPr>
                </a:tc>
                <a:extLst>
                  <a:ext uri="{0D108BD9-81ED-4DB2-BD59-A6C34878D82A}">
                    <a16:rowId xmlns:a16="http://schemas.microsoft.com/office/drawing/2014/main" val="10002"/>
                  </a:ext>
                </a:extLst>
              </a:tr>
            </a:tbl>
          </a:graphicData>
        </a:graphic>
      </p:graphicFrame>
      <p:sp>
        <p:nvSpPr>
          <p:cNvPr id="95239" name="Rectangle 31">
            <a:extLst>
              <a:ext uri="{FF2B5EF4-FFF2-40B4-BE49-F238E27FC236}">
                <a16:creationId xmlns:a16="http://schemas.microsoft.com/office/drawing/2014/main" id="{7F4C4630-5F46-C24A-89AE-119B96CC494D}"/>
              </a:ext>
            </a:extLst>
          </p:cNvPr>
          <p:cNvSpPr>
            <a:spLocks noChangeArrowheads="1"/>
          </p:cNvSpPr>
          <p:nvPr/>
        </p:nvSpPr>
        <p:spPr bwMode="auto">
          <a:xfrm>
            <a:off x="304800" y="1865313"/>
            <a:ext cx="8839200" cy="4032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1800">
                <a:solidFill>
                  <a:schemeClr val="tx1"/>
                </a:solidFill>
              </a:rPr>
              <a:t>Redrafted Strategic Issue:</a:t>
            </a:r>
          </a:p>
          <a:p>
            <a:pPr eaLnBrk="1" hangingPunct="1">
              <a:spcBef>
                <a:spcPct val="0"/>
              </a:spcBef>
            </a:pPr>
            <a:endParaRPr lang="en-US" altLang="en-US" sz="1800">
              <a:solidFill>
                <a:schemeClr val="tx1"/>
              </a:solidFill>
            </a:endParaRPr>
          </a:p>
          <a:p>
            <a:pPr eaLnBrk="1" hangingPunct="1">
              <a:spcBef>
                <a:spcPct val="0"/>
              </a:spcBef>
            </a:pPr>
            <a:r>
              <a:rPr lang="en-US" altLang="en-US" sz="1400" b="0">
                <a:solidFill>
                  <a:schemeClr val="tx1"/>
                </a:solidFill>
              </a:rPr>
              <a:t>Should we change our present </a:t>
            </a:r>
            <a:r>
              <a:rPr lang="en-US" altLang="en-US" sz="1400" b="0" u="sng">
                <a:solidFill>
                  <a:schemeClr val="tx1"/>
                </a:solidFill>
              </a:rPr>
              <a:t>	         		 		       </a:t>
            </a:r>
            <a:r>
              <a:rPr lang="en-US" altLang="en-US" sz="1400" b="0">
                <a:solidFill>
                  <a:schemeClr val="tx1"/>
                </a:solidFill>
              </a:rPr>
              <a:t>strategy </a:t>
            </a:r>
          </a:p>
          <a:p>
            <a:pPr eaLnBrk="1" hangingPunct="1">
              <a:spcBef>
                <a:spcPct val="0"/>
              </a:spcBef>
            </a:pPr>
            <a:endParaRPr lang="en-US" altLang="en-US" sz="1400" b="0">
              <a:solidFill>
                <a:schemeClr val="tx1"/>
              </a:solidFill>
            </a:endParaRPr>
          </a:p>
          <a:p>
            <a:pPr eaLnBrk="1" hangingPunct="1">
              <a:spcBef>
                <a:spcPct val="0"/>
              </a:spcBef>
            </a:pPr>
            <a:endParaRPr lang="en-US" altLang="en-US" sz="1400" b="0">
              <a:solidFill>
                <a:schemeClr val="tx1"/>
              </a:solidFill>
            </a:endParaRPr>
          </a:p>
          <a:p>
            <a:pPr eaLnBrk="1" hangingPunct="1">
              <a:spcBef>
                <a:spcPct val="0"/>
              </a:spcBef>
            </a:pPr>
            <a:r>
              <a:rPr lang="en-US" altLang="en-US" sz="1400" b="0">
                <a:solidFill>
                  <a:schemeClr val="tx1"/>
                </a:solidFill>
              </a:rPr>
              <a:t>which has characterized us as </a:t>
            </a:r>
            <a:r>
              <a:rPr lang="en-US" altLang="en-US" sz="1400" b="0" u="sng">
                <a:solidFill>
                  <a:schemeClr val="tx1"/>
                </a:solidFill>
              </a:rPr>
              <a:t>						</a:t>
            </a:r>
            <a:r>
              <a:rPr lang="en-US" altLang="en-US" sz="1400" b="0">
                <a:solidFill>
                  <a:schemeClr val="tx1"/>
                </a:solidFill>
              </a:rPr>
              <a:t>	</a:t>
            </a:r>
            <a:r>
              <a:rPr lang="en-US" altLang="en-US" sz="1400" b="0" i="1">
                <a:solidFill>
                  <a:schemeClr val="tx1"/>
                </a:solidFill>
              </a:rPr>
              <a:t>     	        </a:t>
            </a:r>
          </a:p>
          <a:p>
            <a:pPr eaLnBrk="1" hangingPunct="1">
              <a:spcBef>
                <a:spcPct val="0"/>
              </a:spcBef>
            </a:pPr>
            <a:endParaRPr lang="en-US" altLang="en-US" sz="1400" b="0" u="sng">
              <a:solidFill>
                <a:schemeClr val="tx1"/>
              </a:solidFill>
            </a:endParaRPr>
          </a:p>
          <a:p>
            <a:pPr eaLnBrk="1" hangingPunct="1">
              <a:spcBef>
                <a:spcPct val="0"/>
              </a:spcBef>
            </a:pPr>
            <a:r>
              <a:rPr lang="en-US" altLang="en-US" sz="1400" b="0" u="sng">
                <a:solidFill>
                  <a:schemeClr val="tx1"/>
                </a:solidFill>
              </a:rPr>
              <a:t>						   		</a:t>
            </a:r>
          </a:p>
          <a:p>
            <a:pPr eaLnBrk="1" hangingPunct="1">
              <a:spcBef>
                <a:spcPct val="0"/>
              </a:spcBef>
            </a:pPr>
            <a:endParaRPr lang="en-US" altLang="en-US" sz="1400" b="0">
              <a:solidFill>
                <a:schemeClr val="tx1"/>
              </a:solidFill>
            </a:endParaRPr>
          </a:p>
          <a:p>
            <a:pPr eaLnBrk="1" hangingPunct="1">
              <a:spcBef>
                <a:spcPct val="0"/>
              </a:spcBef>
            </a:pPr>
            <a:endParaRPr lang="en-US" altLang="en-US" sz="1400" b="0">
              <a:solidFill>
                <a:schemeClr val="tx1"/>
              </a:solidFill>
            </a:endParaRPr>
          </a:p>
          <a:p>
            <a:pPr eaLnBrk="1" hangingPunct="1">
              <a:spcBef>
                <a:spcPct val="0"/>
              </a:spcBef>
            </a:pPr>
            <a:r>
              <a:rPr lang="en-US" altLang="en-US" sz="1400" b="0">
                <a:solidFill>
                  <a:schemeClr val="tx1"/>
                </a:solidFill>
              </a:rPr>
              <a:t> to a strategy which will  change our image to </a:t>
            </a:r>
            <a:r>
              <a:rPr lang="en-US" altLang="en-US" sz="1400" b="0" u="sng">
                <a:solidFill>
                  <a:schemeClr val="tx1"/>
                </a:solidFill>
              </a:rPr>
              <a:t>					</a:t>
            </a:r>
          </a:p>
          <a:p>
            <a:pPr eaLnBrk="1" hangingPunct="1">
              <a:spcBef>
                <a:spcPct val="0"/>
              </a:spcBef>
            </a:pPr>
            <a:endParaRPr lang="en-US" altLang="en-US" sz="1400" b="0" u="sng">
              <a:solidFill>
                <a:schemeClr val="tx1"/>
              </a:solidFill>
            </a:endParaRPr>
          </a:p>
          <a:p>
            <a:pPr eaLnBrk="1" hangingPunct="1">
              <a:spcBef>
                <a:spcPct val="0"/>
              </a:spcBef>
            </a:pPr>
            <a:endParaRPr lang="en-US" altLang="en-US" sz="1400" b="0" u="sng">
              <a:solidFill>
                <a:schemeClr val="tx1"/>
              </a:solidFill>
            </a:endParaRPr>
          </a:p>
          <a:p>
            <a:pPr eaLnBrk="1" hangingPunct="1">
              <a:spcBef>
                <a:spcPct val="0"/>
              </a:spcBef>
            </a:pPr>
            <a:r>
              <a:rPr lang="en-US" altLang="en-US" sz="1400" b="0" u="sng">
                <a:solidFill>
                  <a:schemeClr val="tx1"/>
                </a:solidFill>
              </a:rPr>
              <a:t>								  </a:t>
            </a:r>
            <a:r>
              <a:rPr lang="en-US" altLang="en-US" sz="1400" b="0">
                <a:solidFill>
                  <a:schemeClr val="tx1"/>
                </a:solidFill>
              </a:rPr>
              <a:t>and, by</a:t>
            </a:r>
          </a:p>
          <a:p>
            <a:pPr eaLnBrk="1" hangingPunct="1">
              <a:spcBef>
                <a:spcPct val="0"/>
              </a:spcBef>
            </a:pPr>
            <a:endParaRPr lang="en-US" altLang="en-US" sz="1400" b="0">
              <a:solidFill>
                <a:schemeClr val="tx1"/>
              </a:solidFill>
            </a:endParaRPr>
          </a:p>
          <a:p>
            <a:pPr eaLnBrk="1" hangingPunct="1">
              <a:spcBef>
                <a:spcPct val="0"/>
              </a:spcBef>
            </a:pPr>
            <a:r>
              <a:rPr lang="en-US" altLang="en-US" sz="1400" b="0" u="sng">
                <a:solidFill>
                  <a:schemeClr val="tx1"/>
                </a:solidFill>
              </a:rPr>
              <a:t>		</a:t>
            </a:r>
            <a:r>
              <a:rPr lang="en-US" altLang="en-US" sz="1400" b="0">
                <a:solidFill>
                  <a:schemeClr val="tx1"/>
                </a:solidFill>
              </a:rPr>
              <a:t>, deliver  </a:t>
            </a:r>
            <a:r>
              <a:rPr lang="en-US" altLang="en-US" sz="1400" b="0" u="sng">
                <a:solidFill>
                  <a:schemeClr val="tx1"/>
                </a:solidFill>
              </a:rPr>
              <a:t>						</a:t>
            </a:r>
            <a:r>
              <a:rPr lang="en-US" altLang="en-US" b="0" u="sng">
                <a:solidFill>
                  <a:schemeClr val="tx1"/>
                </a:solidFill>
              </a:rPr>
              <a:t>?</a:t>
            </a:r>
            <a:endParaRPr lang="en-US" altLang="en-US" b="0">
              <a:solidFill>
                <a:schemeClr val="tx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0" y="3208338"/>
            <a:ext cx="9144000"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lvl="0" algn="ctr" eaLnBrk="1" hangingPunct="1"/>
            <a:r>
              <a:rPr kumimoji="0" lang="en-US" sz="3500" b="1" i="1" u="none" strike="noStrike" kern="1200" cap="none" spc="0" normalizeH="0" baseline="0" noProof="0" dirty="0">
                <a:ln>
                  <a:noFill/>
                </a:ln>
                <a:solidFill>
                  <a:srgbClr val="000000"/>
                </a:solidFill>
                <a:effectLst/>
                <a:uLnTx/>
                <a:uFillTx/>
                <a:latin typeface="Arial" charset="0"/>
                <a:ea typeface="ＭＳ Ｐゴシック" charset="0"/>
              </a:rPr>
              <a:t>Module </a:t>
            </a:r>
            <a:r>
              <a:rPr lang="en-US" sz="3500" i="1" dirty="0">
                <a:solidFill>
                  <a:srgbClr val="000000"/>
                </a:solidFill>
                <a:latin typeface="Arial" charset="0"/>
                <a:ea typeface="ＭＳ Ｐゴシック" charset="0"/>
              </a:rPr>
              <a:t>5</a:t>
            </a:r>
          </a:p>
          <a:p>
            <a:pPr lvl="0" algn="ctr" eaLnBrk="1" hangingPunct="1"/>
            <a:r>
              <a:rPr kumimoji="0" lang="en-US" sz="3500" b="1" i="1" u="none" strike="noStrike" kern="1200" cap="none" spc="0" normalizeH="0" baseline="0" noProof="0" dirty="0">
                <a:ln>
                  <a:noFill/>
                </a:ln>
                <a:solidFill>
                  <a:srgbClr val="000000"/>
                </a:solidFill>
                <a:effectLst/>
                <a:uLnTx/>
                <a:uFillTx/>
                <a:latin typeface="Arial" charset="0"/>
                <a:ea typeface="ＭＳ Ｐゴシック" charset="0"/>
              </a:rPr>
              <a:t>Communicating Strategy</a:t>
            </a:r>
          </a:p>
        </p:txBody>
      </p:sp>
    </p:spTree>
    <p:extLst>
      <p:ext uri="{BB962C8B-B14F-4D97-AF65-F5344CB8AC3E}">
        <p14:creationId xmlns:p14="http://schemas.microsoft.com/office/powerpoint/2010/main" val="36074365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a:extLst>
              <a:ext uri="{FF2B5EF4-FFF2-40B4-BE49-F238E27FC236}">
                <a16:creationId xmlns:a16="http://schemas.microsoft.com/office/drawing/2014/main" id="{B5B1063C-CDAC-A84D-BF8D-5DD1244A1747}"/>
              </a:ext>
            </a:extLst>
          </p:cNvPr>
          <p:cNvSpPr>
            <a:spLocks noGrp="1" noChangeArrowheads="1"/>
          </p:cNvSpPr>
          <p:nvPr>
            <p:ph type="title" idx="4294967295"/>
          </p:nvPr>
        </p:nvSpPr>
        <p:spPr>
          <a:xfrm>
            <a:off x="685800" y="827088"/>
            <a:ext cx="7772400" cy="514350"/>
          </a:xfrm>
        </p:spPr>
        <p:txBody>
          <a:bodyPr/>
          <a:lstStyle/>
          <a:p>
            <a:pPr eaLnBrk="1" hangingPunct="1"/>
            <a:r>
              <a:rPr lang="en-US" altLang="en-US" sz="2100">
                <a:ea typeface="ＭＳ Ｐゴシック" panose="020B0600070205080204" pitchFamily="34" charset="-128"/>
              </a:rPr>
              <a:t>SMART Strategy (Objective) Statement</a:t>
            </a:r>
          </a:p>
        </p:txBody>
      </p:sp>
      <p:graphicFrame>
        <p:nvGraphicFramePr>
          <p:cNvPr id="261166" name="Group 46">
            <a:extLst>
              <a:ext uri="{FF2B5EF4-FFF2-40B4-BE49-F238E27FC236}">
                <a16:creationId xmlns:a16="http://schemas.microsoft.com/office/drawing/2014/main" id="{D34CDEEC-56DC-E64F-9B83-43A3796AECFF}"/>
              </a:ext>
            </a:extLst>
          </p:cNvPr>
          <p:cNvGraphicFramePr>
            <a:graphicFrameLocks noGrp="1"/>
          </p:cNvGraphicFramePr>
          <p:nvPr/>
        </p:nvGraphicFramePr>
        <p:xfrm>
          <a:off x="533400" y="1371600"/>
          <a:ext cx="8647113" cy="2362200"/>
        </p:xfrm>
        <a:graphic>
          <a:graphicData uri="http://schemas.openxmlformats.org/drawingml/2006/table">
            <a:tbl>
              <a:tblPr/>
              <a:tblGrid>
                <a:gridCol w="6045200">
                  <a:extLst>
                    <a:ext uri="{9D8B030D-6E8A-4147-A177-3AD203B41FA5}">
                      <a16:colId xmlns:a16="http://schemas.microsoft.com/office/drawing/2014/main" val="20000"/>
                    </a:ext>
                  </a:extLst>
                </a:gridCol>
                <a:gridCol w="2601913">
                  <a:extLst>
                    <a:ext uri="{9D8B030D-6E8A-4147-A177-3AD203B41FA5}">
                      <a16:colId xmlns:a16="http://schemas.microsoft.com/office/drawing/2014/main" val="20001"/>
                    </a:ext>
                  </a:extLst>
                </a:gridCol>
              </a:tblGrid>
              <a:tr h="442913">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400" b="1" i="0" u="none" strike="noStrike" cap="none" normalizeH="0" baseline="0">
                          <a:ln>
                            <a:noFill/>
                          </a:ln>
                          <a:solidFill>
                            <a:srgbClr val="003399"/>
                          </a:solidFill>
                          <a:effectLst/>
                          <a:latin typeface="Arial" charset="0"/>
                          <a:ea typeface="ＭＳ Ｐゴシック" charset="-128"/>
                        </a:rPr>
                        <a:t>Precise &amp; specific in content?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2500" b="0" i="0" u="none" strike="noStrike" cap="none" normalizeH="0" baseline="0">
                          <a:ln>
                            <a:noFill/>
                          </a:ln>
                          <a:solidFill>
                            <a:srgbClr val="003399"/>
                          </a:solidFill>
                          <a:effectLst/>
                          <a:latin typeface="Arial" charset="0"/>
                          <a:ea typeface="ＭＳ Ｐゴシック" charset="-128"/>
                          <a:sym typeface="Wingdings 2" charset="2"/>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460375">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400" b="1" i="0" u="none" strike="noStrike" cap="none" normalizeH="0" baseline="0">
                          <a:ln>
                            <a:noFill/>
                          </a:ln>
                          <a:solidFill>
                            <a:srgbClr val="003399"/>
                          </a:solidFill>
                          <a:effectLst/>
                          <a:latin typeface="Arial" charset="0"/>
                          <a:ea typeface="ＭＳ Ｐゴシック" charset="-128"/>
                        </a:rPr>
                        <a:t>Performance can be measured?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2500" b="0" i="0" u="none" strike="noStrike" cap="none" normalizeH="0" baseline="0">
                          <a:ln>
                            <a:noFill/>
                          </a:ln>
                          <a:solidFill>
                            <a:srgbClr val="003399"/>
                          </a:solidFill>
                          <a:effectLst/>
                          <a:latin typeface="Arial" charset="0"/>
                          <a:ea typeface="ＭＳ Ｐゴシック" charset="-128"/>
                          <a:sym typeface="Wingdings 2" charset="2"/>
                        </a:rPr>
                        <a:t></a:t>
                      </a:r>
                      <a:endParaRPr kumimoji="0" lang="en-US" altLang="x-none" sz="2000" b="1" i="0" u="none" strike="noStrike" cap="none" normalizeH="0" baseline="0">
                        <a:ln>
                          <a:noFill/>
                        </a:ln>
                        <a:solidFill>
                          <a:srgbClr val="003399"/>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461963">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400" b="1" i="0" u="none" strike="noStrike" cap="none" normalizeH="0" baseline="0">
                          <a:ln>
                            <a:noFill/>
                          </a:ln>
                          <a:solidFill>
                            <a:srgbClr val="003399"/>
                          </a:solidFill>
                          <a:effectLst/>
                          <a:latin typeface="Arial" charset="0"/>
                          <a:ea typeface="ＭＳ Ｐゴシック" charset="-128"/>
                        </a:rPr>
                        <a:t>Provides the starting point for action?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2500" b="0" i="0" u="none" strike="noStrike" cap="none" normalizeH="0" baseline="0">
                          <a:ln>
                            <a:noFill/>
                          </a:ln>
                          <a:solidFill>
                            <a:srgbClr val="003399"/>
                          </a:solidFill>
                          <a:effectLst/>
                          <a:latin typeface="Arial" charset="0"/>
                          <a:ea typeface="ＭＳ Ｐゴシック" charset="-128"/>
                          <a:sym typeface="Wingdings 2" charset="2"/>
                        </a:rPr>
                        <a:t></a:t>
                      </a:r>
                      <a:endParaRPr kumimoji="0" lang="en-US" altLang="x-none" sz="2000" b="1" i="0" u="none" strike="noStrike" cap="none" normalizeH="0" baseline="0">
                        <a:ln>
                          <a:noFill/>
                        </a:ln>
                        <a:solidFill>
                          <a:srgbClr val="003399"/>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460375">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400" b="1" i="0" u="none" strike="noStrike" cap="none" normalizeH="0" baseline="0">
                          <a:ln>
                            <a:noFill/>
                          </a:ln>
                          <a:solidFill>
                            <a:srgbClr val="003399"/>
                          </a:solidFill>
                          <a:effectLst/>
                          <a:latin typeface="Arial" charset="0"/>
                          <a:ea typeface="ＭＳ Ｐゴシック" charset="-128"/>
                        </a:rPr>
                        <a:t>Realistic balance of expectation &amp; ability?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2500" b="0" i="0" u="none" strike="noStrike" cap="none" normalizeH="0" baseline="0">
                          <a:ln>
                            <a:noFill/>
                          </a:ln>
                          <a:solidFill>
                            <a:srgbClr val="003399"/>
                          </a:solidFill>
                          <a:effectLst/>
                          <a:latin typeface="Arial" charset="0"/>
                          <a:ea typeface="ＭＳ Ｐゴシック" charset="-128"/>
                          <a:sym typeface="Wingdings 2" charset="2"/>
                        </a:rPr>
                        <a:t></a:t>
                      </a:r>
                      <a:endParaRPr kumimoji="0" lang="en-US" altLang="x-none" sz="2000" b="1" i="0" u="none" strike="noStrike" cap="none" normalizeH="0" baseline="0">
                        <a:ln>
                          <a:noFill/>
                        </a:ln>
                        <a:solidFill>
                          <a:srgbClr val="003399"/>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460375">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400" b="1" i="0" u="none" strike="noStrike" cap="none" normalizeH="0" baseline="0">
                          <a:ln>
                            <a:noFill/>
                          </a:ln>
                          <a:solidFill>
                            <a:srgbClr val="003399"/>
                          </a:solidFill>
                          <a:effectLst/>
                          <a:latin typeface="Arial" charset="0"/>
                          <a:ea typeface="ＭＳ Ｐゴシック" charset="-128"/>
                        </a:rPr>
                        <a:t>Has a specific deadline?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2500" b="0" i="0" u="none" strike="noStrike" cap="none" normalizeH="0" baseline="0">
                          <a:ln>
                            <a:noFill/>
                          </a:ln>
                          <a:solidFill>
                            <a:srgbClr val="003399"/>
                          </a:solidFill>
                          <a:effectLst/>
                          <a:latin typeface="Arial" charset="0"/>
                          <a:ea typeface="ＭＳ Ｐゴシック" charset="-128"/>
                          <a:sym typeface="Wingdings 2" charset="2"/>
                        </a:rPr>
                        <a:t></a:t>
                      </a:r>
                      <a:endParaRPr kumimoji="0" lang="en-US" altLang="x-none" sz="2000" b="1" i="0" u="none" strike="noStrike" cap="none" normalizeH="0" baseline="0">
                        <a:ln>
                          <a:noFill/>
                        </a:ln>
                        <a:solidFill>
                          <a:srgbClr val="003399"/>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bl>
          </a:graphicData>
        </a:graphic>
      </p:graphicFrame>
      <p:sp>
        <p:nvSpPr>
          <p:cNvPr id="97302" name="Rectangle 47">
            <a:extLst>
              <a:ext uri="{FF2B5EF4-FFF2-40B4-BE49-F238E27FC236}">
                <a16:creationId xmlns:a16="http://schemas.microsoft.com/office/drawing/2014/main" id="{5A3C0694-57E0-114D-AB64-19AB5E9E94A8}"/>
              </a:ext>
            </a:extLst>
          </p:cNvPr>
          <p:cNvSpPr>
            <a:spLocks noChangeArrowheads="1"/>
          </p:cNvSpPr>
          <p:nvPr/>
        </p:nvSpPr>
        <p:spPr bwMode="auto">
          <a:xfrm>
            <a:off x="179388" y="4038600"/>
            <a:ext cx="8640762"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eaLnBrk="1" hangingPunct="1">
              <a:spcBef>
                <a:spcPct val="0"/>
              </a:spcBef>
            </a:pPr>
            <a:r>
              <a:rPr lang="en-US" altLang="en-US" sz="1800" i="1">
                <a:solidFill>
                  <a:schemeClr val="tx1"/>
                </a:solidFill>
              </a:rPr>
              <a:t>English Bay </a:t>
            </a:r>
          </a:p>
          <a:p>
            <a:pPr algn="ctr" eaLnBrk="1" hangingPunct="1">
              <a:spcBef>
                <a:spcPct val="0"/>
              </a:spcBef>
            </a:pPr>
            <a:r>
              <a:rPr lang="en-US" altLang="en-US" sz="1800" i="1">
                <a:solidFill>
                  <a:schemeClr val="tx1"/>
                </a:solidFill>
              </a:rPr>
              <a:t>Business Definition Strategy / Objective</a:t>
            </a:r>
          </a:p>
          <a:p>
            <a:pPr algn="ctr" eaLnBrk="1" hangingPunct="1">
              <a:spcBef>
                <a:spcPct val="0"/>
              </a:spcBef>
            </a:pPr>
            <a:endParaRPr lang="en-US" altLang="en-US" sz="1800" i="1">
              <a:solidFill>
                <a:schemeClr val="tx1"/>
              </a:solidFill>
            </a:endParaRPr>
          </a:p>
          <a:p>
            <a:pPr algn="ctr" eaLnBrk="1" hangingPunct="1">
              <a:spcBef>
                <a:spcPct val="0"/>
              </a:spcBef>
            </a:pPr>
            <a:r>
              <a:rPr lang="en-US" altLang="en-US" sz="1800" i="1">
                <a:solidFill>
                  <a:schemeClr val="tx1"/>
                </a:solidFill>
              </a:rPr>
              <a:t>To return to being a niche retailer over the next 2 years so that 80% of profitability comes from stores serving markets of our target customer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4">
            <a:extLst>
              <a:ext uri="{FF2B5EF4-FFF2-40B4-BE49-F238E27FC236}">
                <a16:creationId xmlns:a16="http://schemas.microsoft.com/office/drawing/2014/main" id="{E56B15A7-5F42-0240-873B-0CB0DC1EBD90}"/>
              </a:ext>
            </a:extLst>
          </p:cNvPr>
          <p:cNvSpPr>
            <a:spLocks noGrp="1" noChangeArrowheads="1"/>
          </p:cNvSpPr>
          <p:nvPr>
            <p:ph type="title" idx="4294967295"/>
          </p:nvPr>
        </p:nvSpPr>
        <p:spPr/>
        <p:txBody>
          <a:bodyPr/>
          <a:lstStyle/>
          <a:p>
            <a:pPr eaLnBrk="1" hangingPunct="1"/>
            <a:r>
              <a:rPr lang="en-US" altLang="en-US">
                <a:ea typeface="ＭＳ Ｐゴシック" panose="020B0600070205080204" pitchFamily="34" charset="-128"/>
              </a:rPr>
              <a:t>Strategic Assumption Identification</a:t>
            </a:r>
          </a:p>
        </p:txBody>
      </p:sp>
      <p:graphicFrame>
        <p:nvGraphicFramePr>
          <p:cNvPr id="271459" name="Group 99">
            <a:extLst>
              <a:ext uri="{FF2B5EF4-FFF2-40B4-BE49-F238E27FC236}">
                <a16:creationId xmlns:a16="http://schemas.microsoft.com/office/drawing/2014/main" id="{76E5A68F-2D13-C146-8597-41A7EADE8CC5}"/>
              </a:ext>
            </a:extLst>
          </p:cNvPr>
          <p:cNvGraphicFramePr>
            <a:graphicFrameLocks noGrp="1"/>
          </p:cNvGraphicFramePr>
          <p:nvPr/>
        </p:nvGraphicFramePr>
        <p:xfrm>
          <a:off x="457200" y="3151188"/>
          <a:ext cx="8723313" cy="2339975"/>
        </p:xfrm>
        <a:graphic>
          <a:graphicData uri="http://schemas.openxmlformats.org/drawingml/2006/table">
            <a:tbl>
              <a:tblPr/>
              <a:tblGrid>
                <a:gridCol w="5867400">
                  <a:extLst>
                    <a:ext uri="{9D8B030D-6E8A-4147-A177-3AD203B41FA5}">
                      <a16:colId xmlns:a16="http://schemas.microsoft.com/office/drawing/2014/main" val="20000"/>
                    </a:ext>
                  </a:extLst>
                </a:gridCol>
                <a:gridCol w="2855913">
                  <a:extLst>
                    <a:ext uri="{9D8B030D-6E8A-4147-A177-3AD203B41FA5}">
                      <a16:colId xmlns:a16="http://schemas.microsoft.com/office/drawing/2014/main" val="20001"/>
                    </a:ext>
                  </a:extLst>
                </a:gridCol>
              </a:tblGrid>
              <a:tr h="473075">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400" b="1" i="0" u="none" strike="noStrike" cap="none" normalizeH="0" baseline="0">
                          <a:ln>
                            <a:noFill/>
                          </a:ln>
                          <a:solidFill>
                            <a:srgbClr val="003399"/>
                          </a:solidFill>
                          <a:effectLst/>
                          <a:latin typeface="Arial" charset="0"/>
                          <a:ea typeface="ＭＳ Ｐゴシック" charset="-128"/>
                        </a:rPr>
                        <a:t>1. What is the Major External Factor driving Strategy Change?</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x-none" altLang="x-none" sz="2500" b="0" i="0" u="none" strike="noStrike" cap="none" normalizeH="0" baseline="0">
                        <a:ln>
                          <a:noFill/>
                        </a:ln>
                        <a:solidFill>
                          <a:srgbClr val="003399"/>
                        </a:solidFill>
                        <a:effectLst/>
                        <a:latin typeface="Arial" charset="0"/>
                        <a:ea typeface="ＭＳ Ｐゴシック" charset="-128"/>
                        <a:sym typeface="Wingdings 2" charset="2"/>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473075">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400" b="1" i="0" u="none" strike="noStrike" cap="none" normalizeH="0" baseline="0">
                          <a:ln>
                            <a:noFill/>
                          </a:ln>
                          <a:solidFill>
                            <a:srgbClr val="003399"/>
                          </a:solidFill>
                          <a:effectLst/>
                          <a:latin typeface="Arial" charset="0"/>
                          <a:ea typeface="ＭＳ Ｐゴシック" charset="-128"/>
                        </a:rPr>
                        <a:t>2. What about that Factor could change and threaten our strategy</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x-none" altLang="x-none" sz="2500" b="0" i="0" u="none" strike="noStrike" cap="none" normalizeH="0" baseline="0">
                        <a:ln>
                          <a:noFill/>
                        </a:ln>
                        <a:solidFill>
                          <a:srgbClr val="003399"/>
                        </a:solidFill>
                        <a:effectLst/>
                        <a:latin typeface="Arial" charset="0"/>
                        <a:ea typeface="ＭＳ Ｐゴシック" charset="-128"/>
                        <a:sym typeface="Wingdings 2" charset="2"/>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473075">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400" b="1" i="0" u="none" strike="noStrike" cap="none" normalizeH="0" baseline="0">
                          <a:ln>
                            <a:noFill/>
                          </a:ln>
                          <a:solidFill>
                            <a:srgbClr val="003399"/>
                          </a:solidFill>
                          <a:effectLst/>
                          <a:latin typeface="Arial" charset="0"/>
                          <a:ea typeface="ＭＳ Ｐゴシック" charset="-128"/>
                        </a:rPr>
                        <a:t>3. Do we have a contingency plan if this starts happening?</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x-none" altLang="x-none" sz="2500" b="0" i="0" u="none" strike="noStrike" cap="none" normalizeH="0" baseline="0">
                        <a:ln>
                          <a:noFill/>
                        </a:ln>
                        <a:solidFill>
                          <a:srgbClr val="003399"/>
                        </a:solidFill>
                        <a:effectLst/>
                        <a:latin typeface="Arial" charset="0"/>
                        <a:ea typeface="ＭＳ Ｐゴシック" charset="-128"/>
                        <a:sym typeface="Wingdings 2" charset="2"/>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460375">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400" b="1" i="0" u="none" strike="noStrike" cap="none" normalizeH="0" baseline="0">
                          <a:ln>
                            <a:noFill/>
                          </a:ln>
                          <a:solidFill>
                            <a:srgbClr val="003399"/>
                          </a:solidFill>
                          <a:effectLst/>
                          <a:latin typeface="Arial" charset="0"/>
                          <a:ea typeface="ＭＳ Ｐゴシック" charset="-128"/>
                        </a:rPr>
                        <a:t>4. Is this assumption about the Factor beyond our control?</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x-none" altLang="x-none" sz="2000" b="1" i="0" u="none" strike="noStrike" cap="none" normalizeH="0" baseline="0">
                        <a:ln>
                          <a:noFill/>
                        </a:ln>
                        <a:solidFill>
                          <a:srgbClr val="003399"/>
                        </a:solidFill>
                        <a:effectLst/>
                        <a:latin typeface="Arial" charset="0"/>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460375">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400" b="1" i="0" u="none" strike="noStrike" cap="none" normalizeH="0" baseline="0">
                          <a:ln>
                            <a:noFill/>
                          </a:ln>
                          <a:solidFill>
                            <a:srgbClr val="003399"/>
                          </a:solidFill>
                          <a:effectLst/>
                          <a:latin typeface="Arial" charset="0"/>
                          <a:ea typeface="ＭＳ Ｐゴシック" charset="-128"/>
                        </a:rPr>
                        <a:t>5. Should the assumption about this Factor be monitored.</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x-none" altLang="x-none" sz="2000" b="1" i="0" u="none" strike="noStrike" cap="none" normalizeH="0" baseline="0">
                        <a:ln>
                          <a:noFill/>
                        </a:ln>
                        <a:solidFill>
                          <a:srgbClr val="003399"/>
                        </a:solidFill>
                        <a:effectLst/>
                        <a:latin typeface="Arial" charset="0"/>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bl>
          </a:graphicData>
        </a:graphic>
      </p:graphicFrame>
      <p:sp>
        <p:nvSpPr>
          <p:cNvPr id="99350" name="AutoShape 57">
            <a:extLst>
              <a:ext uri="{FF2B5EF4-FFF2-40B4-BE49-F238E27FC236}">
                <a16:creationId xmlns:a16="http://schemas.microsoft.com/office/drawing/2014/main" id="{F58B4CB8-CB90-AA40-B8FC-DDB95321F837}"/>
              </a:ext>
            </a:extLst>
          </p:cNvPr>
          <p:cNvSpPr>
            <a:spLocks noChangeArrowheads="1"/>
          </p:cNvSpPr>
          <p:nvPr/>
        </p:nvSpPr>
        <p:spPr bwMode="auto">
          <a:xfrm>
            <a:off x="490538" y="1627188"/>
            <a:ext cx="2887662" cy="1085850"/>
          </a:xfrm>
          <a:prstGeom prst="roundRect">
            <a:avLst>
              <a:gd name="adj" fmla="val 16667"/>
            </a:avLst>
          </a:prstGeom>
          <a:solidFill>
            <a:srgbClr val="FFFFFF"/>
          </a:solidFill>
          <a:ln w="9525">
            <a:solidFill>
              <a:schemeClr val="tx1"/>
            </a:solidFill>
            <a:round/>
            <a:headEnd/>
            <a:tailEnd/>
          </a:ln>
        </p:spPr>
        <p:txBody>
          <a:bodyPr wrap="none" anchor="ct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eaLnBrk="1" hangingPunct="1">
              <a:spcBef>
                <a:spcPct val="0"/>
              </a:spcBef>
            </a:pPr>
            <a:r>
              <a:rPr lang="en-US" altLang="en-US" sz="2500">
                <a:solidFill>
                  <a:schemeClr val="tx1"/>
                </a:solidFill>
              </a:rPr>
              <a:t>Assumptions</a:t>
            </a:r>
          </a:p>
        </p:txBody>
      </p:sp>
      <p:sp>
        <p:nvSpPr>
          <p:cNvPr id="99351" name="Text Box 76">
            <a:extLst>
              <a:ext uri="{FF2B5EF4-FFF2-40B4-BE49-F238E27FC236}">
                <a16:creationId xmlns:a16="http://schemas.microsoft.com/office/drawing/2014/main" id="{6ED5A034-4B39-6949-B6EE-EE356F63E56B}"/>
              </a:ext>
            </a:extLst>
          </p:cNvPr>
          <p:cNvSpPr txBox="1">
            <a:spLocks noChangeArrowheads="1"/>
          </p:cNvSpPr>
          <p:nvPr/>
        </p:nvSpPr>
        <p:spPr bwMode="auto">
          <a:xfrm>
            <a:off x="3429000" y="1984375"/>
            <a:ext cx="556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eaLnBrk="1" hangingPunct="1">
              <a:spcBef>
                <a:spcPct val="0"/>
              </a:spcBef>
              <a:buFont typeface="Wingdings" pitchFamily="2" charset="2"/>
              <a:buNone/>
            </a:pPr>
            <a:r>
              <a:rPr lang="en-US" altLang="en-US" sz="1800">
                <a:solidFill>
                  <a:schemeClr val="tx1"/>
                </a:solidFill>
                <a:sym typeface="Wingdings" pitchFamily="2" charset="2"/>
              </a:rPr>
              <a:t>Considered conjecture on specific factors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a:extLst>
              <a:ext uri="{FF2B5EF4-FFF2-40B4-BE49-F238E27FC236}">
                <a16:creationId xmlns:a16="http://schemas.microsoft.com/office/drawing/2014/main" id="{24246EF8-686C-D541-9439-A9CE6DAC813C}"/>
              </a:ext>
            </a:extLst>
          </p:cNvPr>
          <p:cNvSpPr>
            <a:spLocks noGrp="1" noChangeArrowheads="1"/>
          </p:cNvSpPr>
          <p:nvPr>
            <p:ph type="title" idx="4294967295"/>
          </p:nvPr>
        </p:nvSpPr>
        <p:spPr>
          <a:xfrm>
            <a:off x="685800" y="466725"/>
            <a:ext cx="7772400" cy="514350"/>
          </a:xfrm>
        </p:spPr>
        <p:txBody>
          <a:bodyPr/>
          <a:lstStyle/>
          <a:p>
            <a:pPr eaLnBrk="1" hangingPunct="1"/>
            <a:r>
              <a:rPr lang="en-US" altLang="en-US" sz="2100">
                <a:ea typeface="ＭＳ Ｐゴシック" panose="020B0600070205080204" pitchFamily="34" charset="-128"/>
              </a:rPr>
              <a:t>Strategic Focus</a:t>
            </a:r>
          </a:p>
        </p:txBody>
      </p:sp>
      <p:graphicFrame>
        <p:nvGraphicFramePr>
          <p:cNvPr id="262219" name="Group 75">
            <a:extLst>
              <a:ext uri="{FF2B5EF4-FFF2-40B4-BE49-F238E27FC236}">
                <a16:creationId xmlns:a16="http://schemas.microsoft.com/office/drawing/2014/main" id="{CB4BCB00-7A29-D34A-88E0-F5DD9486C31E}"/>
              </a:ext>
            </a:extLst>
          </p:cNvPr>
          <p:cNvGraphicFramePr>
            <a:graphicFrameLocks noGrp="1"/>
          </p:cNvGraphicFramePr>
          <p:nvPr>
            <p:ph idx="4294967295"/>
            <p:extLst>
              <p:ext uri="{D42A27DB-BD31-4B8C-83A1-F6EECF244321}">
                <p14:modId xmlns:p14="http://schemas.microsoft.com/office/powerpoint/2010/main" val="2952310432"/>
              </p:ext>
            </p:extLst>
          </p:nvPr>
        </p:nvGraphicFramePr>
        <p:xfrm>
          <a:off x="467544" y="1101725"/>
          <a:ext cx="8218487" cy="4848224"/>
        </p:xfrm>
        <a:graphic>
          <a:graphicData uri="http://schemas.openxmlformats.org/drawingml/2006/table">
            <a:tbl>
              <a:tblPr/>
              <a:tblGrid>
                <a:gridCol w="1643062">
                  <a:extLst>
                    <a:ext uri="{9D8B030D-6E8A-4147-A177-3AD203B41FA5}">
                      <a16:colId xmlns:a16="http://schemas.microsoft.com/office/drawing/2014/main" val="20000"/>
                    </a:ext>
                  </a:extLst>
                </a:gridCol>
                <a:gridCol w="3335338">
                  <a:extLst>
                    <a:ext uri="{9D8B030D-6E8A-4147-A177-3AD203B41FA5}">
                      <a16:colId xmlns:a16="http://schemas.microsoft.com/office/drawing/2014/main" val="20001"/>
                    </a:ext>
                  </a:extLst>
                </a:gridCol>
                <a:gridCol w="3240087">
                  <a:extLst>
                    <a:ext uri="{9D8B030D-6E8A-4147-A177-3AD203B41FA5}">
                      <a16:colId xmlns:a16="http://schemas.microsoft.com/office/drawing/2014/main" val="20002"/>
                    </a:ext>
                  </a:extLst>
                </a:gridCol>
              </a:tblGrid>
              <a:tr h="731790">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400" b="1" i="0" u="none" strike="noStrike" cap="none" normalizeH="0" baseline="0">
                          <a:ln>
                            <a:noFill/>
                          </a:ln>
                          <a:solidFill>
                            <a:srgbClr val="003399"/>
                          </a:solidFill>
                          <a:effectLst/>
                          <a:latin typeface="Arial" charset="0"/>
                          <a:ea typeface="ＭＳ Ｐゴシック" charset="-128"/>
                        </a:rPr>
                        <a:t>Strategy Framework Element</a:t>
                      </a:r>
                    </a:p>
                  </a:txBody>
                  <a:tcPr marL="91431" marR="91431" marT="45702" marB="4570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400" b="1" i="0" u="none" strike="noStrike" cap="none" normalizeH="0" baseline="0">
                          <a:ln>
                            <a:noFill/>
                          </a:ln>
                          <a:solidFill>
                            <a:srgbClr val="003399"/>
                          </a:solidFill>
                          <a:effectLst/>
                          <a:latin typeface="Arial" charset="0"/>
                          <a:ea typeface="ＭＳ Ｐゴシック" charset="-128"/>
                        </a:rPr>
                        <a:t>Present Strategy</a:t>
                      </a:r>
                    </a:p>
                  </a:txBody>
                  <a:tcPr marL="91431" marR="91431"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400" b="1" i="0" u="none" strike="noStrike" cap="none" normalizeH="0" baseline="0">
                          <a:ln>
                            <a:noFill/>
                          </a:ln>
                          <a:solidFill>
                            <a:srgbClr val="003399"/>
                          </a:solidFill>
                          <a:effectLst/>
                          <a:latin typeface="Arial" charset="0"/>
                          <a:ea typeface="ＭＳ Ｐゴシック" charset="-128"/>
                        </a:rPr>
                        <a:t>Proposed Strategy</a:t>
                      </a:r>
                    </a:p>
                  </a:txBody>
                  <a:tcPr marL="91431" marR="91431" marT="45702" marB="4570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512730">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400" b="1" i="0" u="none" strike="noStrike" cap="none" normalizeH="0" baseline="0">
                          <a:ln>
                            <a:noFill/>
                          </a:ln>
                          <a:solidFill>
                            <a:srgbClr val="003399"/>
                          </a:solidFill>
                          <a:effectLst/>
                          <a:latin typeface="Arial" charset="0"/>
                          <a:ea typeface="ＭＳ Ｐゴシック" charset="-128"/>
                        </a:rPr>
                        <a:t>Mandate</a:t>
                      </a:r>
                    </a:p>
                  </a:txBody>
                  <a:tcPr marL="91431" marR="91431" marT="45702" marB="4570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400" b="1" i="0" u="none" strike="noStrike" cap="none" normalizeH="0" baseline="0">
                          <a:ln>
                            <a:noFill/>
                          </a:ln>
                          <a:solidFill>
                            <a:srgbClr val="003399"/>
                          </a:solidFill>
                          <a:effectLst/>
                          <a:latin typeface="Arial" charset="0"/>
                          <a:ea typeface="ＭＳ Ｐゴシック" charset="-128"/>
                        </a:rPr>
                        <a:t>Administration of the Act</a:t>
                      </a:r>
                    </a:p>
                  </a:txBody>
                  <a:tcPr marL="91431" marR="91431"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1400" b="1" i="0" u="none" strike="noStrike" cap="none" normalizeH="0" baseline="0">
                        <a:ln>
                          <a:noFill/>
                        </a:ln>
                        <a:solidFill>
                          <a:srgbClr val="003399"/>
                        </a:solidFill>
                        <a:effectLst/>
                        <a:latin typeface="Arial" charset="0"/>
                        <a:ea typeface="ＭＳ Ｐゴシック" charset="-128"/>
                      </a:endParaRPr>
                    </a:p>
                  </a:txBody>
                  <a:tcPr marL="91431" marR="91431" marT="45702" marB="4570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518124">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400" b="1" i="0" u="none" strike="noStrike" cap="none" normalizeH="0" baseline="0">
                          <a:ln>
                            <a:noFill/>
                          </a:ln>
                          <a:solidFill>
                            <a:srgbClr val="003399"/>
                          </a:solidFill>
                          <a:effectLst/>
                          <a:latin typeface="Arial" charset="0"/>
                          <a:ea typeface="ＭＳ Ｐゴシック" charset="-128"/>
                        </a:rPr>
                        <a:t>Risk</a:t>
                      </a:r>
                    </a:p>
                  </a:txBody>
                  <a:tcPr marL="91431" marR="91431" marT="45702" marB="4570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400" b="1" i="0" u="none" strike="noStrike" cap="none" normalizeH="0" baseline="0">
                          <a:ln>
                            <a:noFill/>
                          </a:ln>
                          <a:solidFill>
                            <a:srgbClr val="003399"/>
                          </a:solidFill>
                          <a:effectLst/>
                          <a:latin typeface="Arial" charset="0"/>
                          <a:ea typeface="ＭＳ Ｐゴシック" charset="-128"/>
                        </a:rPr>
                        <a:t>Compliance enforcement / security &amp; reserves </a:t>
                      </a:r>
                    </a:p>
                  </a:txBody>
                  <a:tcPr marL="91431" marR="91431"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1400" b="1" i="0" u="none" strike="noStrike" cap="none" normalizeH="0" baseline="0">
                        <a:ln>
                          <a:noFill/>
                        </a:ln>
                        <a:solidFill>
                          <a:srgbClr val="003399"/>
                        </a:solidFill>
                        <a:effectLst/>
                        <a:latin typeface="Arial" charset="0"/>
                        <a:ea typeface="ＭＳ Ｐゴシック" charset="-128"/>
                      </a:endParaRPr>
                    </a:p>
                  </a:txBody>
                  <a:tcPr marL="91431" marR="91431" marT="45702" marB="4570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512730">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400" b="1" i="0" u="none" strike="noStrike" cap="none" normalizeH="0" baseline="0">
                          <a:ln>
                            <a:noFill/>
                          </a:ln>
                          <a:solidFill>
                            <a:srgbClr val="003399"/>
                          </a:solidFill>
                          <a:effectLst/>
                          <a:latin typeface="Arial" charset="0"/>
                          <a:ea typeface="ＭＳ Ｐゴシック" charset="-128"/>
                        </a:rPr>
                        <a:t>Growth</a:t>
                      </a:r>
                    </a:p>
                  </a:txBody>
                  <a:tcPr marL="91431" marR="91431" marT="45702" marB="4570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400" b="1" i="0" u="none" strike="noStrike" cap="none" normalizeH="0" baseline="0">
                          <a:ln>
                            <a:noFill/>
                          </a:ln>
                          <a:solidFill>
                            <a:srgbClr val="003399"/>
                          </a:solidFill>
                          <a:effectLst/>
                          <a:latin typeface="Arial" charset="0"/>
                          <a:ea typeface="ＭＳ Ｐゴシック" charset="-128"/>
                        </a:rPr>
                        <a:t>Rise and fall with industry cycles</a:t>
                      </a:r>
                    </a:p>
                  </a:txBody>
                  <a:tcPr marL="91431" marR="91431"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1400" b="1" i="0" u="none" strike="noStrike" cap="none" normalizeH="0" baseline="0">
                        <a:ln>
                          <a:noFill/>
                        </a:ln>
                        <a:solidFill>
                          <a:srgbClr val="003399"/>
                        </a:solidFill>
                        <a:effectLst/>
                        <a:latin typeface="Arial" charset="0"/>
                        <a:ea typeface="ＭＳ Ｐゴシック" charset="-128"/>
                      </a:endParaRPr>
                    </a:p>
                  </a:txBody>
                  <a:tcPr marL="91431" marR="91431" marT="45702" marB="4570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518124">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400" b="1" i="0" u="none" strike="noStrike" cap="none" normalizeH="0" baseline="0">
                          <a:ln>
                            <a:noFill/>
                          </a:ln>
                          <a:solidFill>
                            <a:srgbClr val="003399"/>
                          </a:solidFill>
                          <a:effectLst/>
                          <a:latin typeface="Arial" charset="0"/>
                          <a:ea typeface="ＭＳ Ｐゴシック" charset="-128"/>
                        </a:rPr>
                        <a:t>Financial Management</a:t>
                      </a:r>
                    </a:p>
                  </a:txBody>
                  <a:tcPr marL="91431" marR="91431" marT="45702" marB="4570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400" b="1" i="0" u="none" strike="noStrike" cap="none" normalizeH="0" baseline="0">
                          <a:ln>
                            <a:noFill/>
                          </a:ln>
                          <a:solidFill>
                            <a:srgbClr val="003399"/>
                          </a:solidFill>
                          <a:effectLst/>
                          <a:latin typeface="Arial" charset="0"/>
                          <a:ea typeface="ＭＳ Ｐゴシック" charset="-128"/>
                        </a:rPr>
                        <a:t>Insurance risk best practices</a:t>
                      </a:r>
                    </a:p>
                  </a:txBody>
                  <a:tcPr marL="91431" marR="91431"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1400" b="1" i="0" u="none" strike="noStrike" cap="none" normalizeH="0" baseline="0">
                        <a:ln>
                          <a:noFill/>
                        </a:ln>
                        <a:solidFill>
                          <a:srgbClr val="003399"/>
                        </a:solidFill>
                        <a:effectLst/>
                        <a:latin typeface="Arial" charset="0"/>
                        <a:ea typeface="ＭＳ Ｐゴシック" charset="-128"/>
                      </a:endParaRPr>
                    </a:p>
                  </a:txBody>
                  <a:tcPr marL="91431" marR="91431" marT="45702" marB="4570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512730">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400" b="1" i="0" u="none" strike="noStrike" cap="none" normalizeH="0" baseline="0">
                          <a:ln>
                            <a:noFill/>
                          </a:ln>
                          <a:solidFill>
                            <a:srgbClr val="003399"/>
                          </a:solidFill>
                          <a:effectLst/>
                          <a:latin typeface="Arial" charset="0"/>
                          <a:ea typeface="ＭＳ Ｐゴシック" charset="-128"/>
                        </a:rPr>
                        <a:t>R&amp;D/Technology</a:t>
                      </a:r>
                    </a:p>
                  </a:txBody>
                  <a:tcPr marL="91431" marR="91431" marT="45702" marB="4570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400" b="1" i="0" u="none" strike="noStrike" cap="none" normalizeH="0" baseline="0">
                          <a:ln>
                            <a:noFill/>
                          </a:ln>
                          <a:solidFill>
                            <a:srgbClr val="003399"/>
                          </a:solidFill>
                          <a:effectLst/>
                          <a:latin typeface="Arial" charset="0"/>
                          <a:ea typeface="ＭＳ Ｐゴシック" charset="-128"/>
                        </a:rPr>
                        <a:t>Enable management</a:t>
                      </a:r>
                    </a:p>
                  </a:txBody>
                  <a:tcPr marL="91431" marR="91431"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1400" b="1" i="0" u="none" strike="noStrike" cap="none" normalizeH="0" baseline="0">
                        <a:ln>
                          <a:noFill/>
                        </a:ln>
                        <a:solidFill>
                          <a:srgbClr val="003399"/>
                        </a:solidFill>
                        <a:effectLst/>
                        <a:latin typeface="Arial" charset="0"/>
                        <a:ea typeface="ＭＳ Ｐゴシック" charset="-128"/>
                      </a:endParaRPr>
                    </a:p>
                  </a:txBody>
                  <a:tcPr marL="91431" marR="91431" marT="45702" marB="4570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518124">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400" b="1" i="0" u="none" strike="noStrike" cap="none" normalizeH="0" baseline="0">
                          <a:ln>
                            <a:noFill/>
                          </a:ln>
                          <a:solidFill>
                            <a:srgbClr val="003399"/>
                          </a:solidFill>
                          <a:effectLst/>
                          <a:latin typeface="Arial" charset="0"/>
                          <a:ea typeface="ＭＳ Ｐゴシック" charset="-128"/>
                        </a:rPr>
                        <a:t>Organizational Design</a:t>
                      </a:r>
                    </a:p>
                  </a:txBody>
                  <a:tcPr marL="91431" marR="91431" marT="45702" marB="4570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400" b="1" i="0" u="none" strike="noStrike" cap="none" normalizeH="0" baseline="0">
                          <a:ln>
                            <a:noFill/>
                          </a:ln>
                          <a:solidFill>
                            <a:srgbClr val="003399"/>
                          </a:solidFill>
                          <a:effectLst/>
                          <a:latin typeface="Arial" charset="0"/>
                          <a:ea typeface="ＭＳ Ｐゴシック" charset="-128"/>
                        </a:rPr>
                        <a:t>Centralized as a regulator</a:t>
                      </a:r>
                    </a:p>
                  </a:txBody>
                  <a:tcPr marL="91431" marR="91431"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1400" b="1" i="0" u="none" strike="noStrike" cap="none" normalizeH="0" baseline="0">
                        <a:ln>
                          <a:noFill/>
                        </a:ln>
                        <a:solidFill>
                          <a:srgbClr val="003399"/>
                        </a:solidFill>
                        <a:effectLst/>
                        <a:latin typeface="Arial" charset="0"/>
                        <a:ea typeface="ＭＳ Ｐゴシック" charset="-128"/>
                      </a:endParaRPr>
                    </a:p>
                  </a:txBody>
                  <a:tcPr marL="91431" marR="91431" marT="45702" marB="4570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511142">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400" b="1" i="0" u="none" strike="noStrike" cap="none" normalizeH="0" baseline="0">
                          <a:ln>
                            <a:noFill/>
                          </a:ln>
                          <a:solidFill>
                            <a:srgbClr val="003399"/>
                          </a:solidFill>
                          <a:effectLst/>
                          <a:latin typeface="Arial" charset="0"/>
                          <a:ea typeface="ＭＳ Ｐゴシック" charset="-128"/>
                        </a:rPr>
                        <a:t>Communications</a:t>
                      </a:r>
                    </a:p>
                  </a:txBody>
                  <a:tcPr marL="91431" marR="91431" marT="45702" marB="4570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400" b="1" i="0" u="none" strike="noStrike" cap="none" normalizeH="0" baseline="0">
                          <a:ln>
                            <a:noFill/>
                          </a:ln>
                          <a:solidFill>
                            <a:srgbClr val="003399"/>
                          </a:solidFill>
                          <a:effectLst/>
                          <a:latin typeface="Arial" charset="0"/>
                          <a:ea typeface="ＭＳ Ｐゴシック" charset="-128"/>
                        </a:rPr>
                        <a:t>Educate stakeholders</a:t>
                      </a:r>
                    </a:p>
                  </a:txBody>
                  <a:tcPr marL="91431" marR="91431"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1400" b="1" i="0" u="none" strike="noStrike" cap="none" normalizeH="0" baseline="0">
                        <a:ln>
                          <a:noFill/>
                        </a:ln>
                        <a:solidFill>
                          <a:srgbClr val="003399"/>
                        </a:solidFill>
                        <a:effectLst/>
                        <a:latin typeface="Arial" charset="0"/>
                        <a:ea typeface="ＭＳ Ｐゴシック" charset="-128"/>
                      </a:endParaRPr>
                    </a:p>
                  </a:txBody>
                  <a:tcPr marL="91431" marR="91431" marT="45702" marB="4570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r h="512730">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400" b="1" i="0" u="none" strike="noStrike" cap="none" normalizeH="0" baseline="0">
                          <a:ln>
                            <a:noFill/>
                          </a:ln>
                          <a:solidFill>
                            <a:srgbClr val="003399"/>
                          </a:solidFill>
                          <a:effectLst/>
                          <a:latin typeface="Arial" charset="0"/>
                          <a:ea typeface="ＭＳ Ｐゴシック" charset="-128"/>
                        </a:rPr>
                        <a:t>Service Delivery</a:t>
                      </a:r>
                    </a:p>
                  </a:txBody>
                  <a:tcPr marL="91431" marR="91431" marT="45702" marB="4570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400" b="1" i="0" u="none" strike="noStrike" cap="none" normalizeH="0" baseline="0">
                          <a:ln>
                            <a:noFill/>
                          </a:ln>
                          <a:solidFill>
                            <a:srgbClr val="003399"/>
                          </a:solidFill>
                          <a:effectLst/>
                          <a:latin typeface="Arial" charset="0"/>
                          <a:ea typeface="ＭＳ Ｐゴシック" charset="-128"/>
                        </a:rPr>
                        <a:t>Deflect risk to builders</a:t>
                      </a:r>
                    </a:p>
                  </a:txBody>
                  <a:tcPr marL="91431" marR="91431"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1400" b="1" i="0" u="none" strike="noStrike" cap="none" normalizeH="0" baseline="0">
                        <a:ln>
                          <a:noFill/>
                        </a:ln>
                        <a:solidFill>
                          <a:srgbClr val="003399"/>
                        </a:solidFill>
                        <a:effectLst/>
                        <a:latin typeface="Arial" charset="0"/>
                        <a:ea typeface="ＭＳ Ｐゴシック" charset="-128"/>
                      </a:endParaRPr>
                    </a:p>
                  </a:txBody>
                  <a:tcPr marL="91431" marR="91431" marT="45702" marB="4570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a:extLst>
              <a:ext uri="{FF2B5EF4-FFF2-40B4-BE49-F238E27FC236}">
                <a16:creationId xmlns:a16="http://schemas.microsoft.com/office/drawing/2014/main" id="{217DD4B0-55AF-EB44-AAB8-718E72575CF4}"/>
              </a:ext>
            </a:extLst>
          </p:cNvPr>
          <p:cNvSpPr>
            <a:spLocks noGrp="1" noChangeArrowheads="1"/>
          </p:cNvSpPr>
          <p:nvPr>
            <p:ph type="title" idx="4294967295"/>
          </p:nvPr>
        </p:nvSpPr>
        <p:spPr>
          <a:xfrm>
            <a:off x="685800" y="754063"/>
            <a:ext cx="7772400" cy="514350"/>
          </a:xfrm>
        </p:spPr>
        <p:txBody>
          <a:bodyPr/>
          <a:lstStyle/>
          <a:p>
            <a:pPr eaLnBrk="1" hangingPunct="1"/>
            <a:r>
              <a:rPr lang="en-US" altLang="en-US" sz="2100">
                <a:ea typeface="ＭＳ Ｐゴシック" panose="020B0600070205080204" pitchFamily="34" charset="-128"/>
              </a:rPr>
              <a:t> Impact of Strategic Focus (Change Implementation)</a:t>
            </a:r>
          </a:p>
        </p:txBody>
      </p:sp>
      <p:graphicFrame>
        <p:nvGraphicFramePr>
          <p:cNvPr id="262219" name="Group 75">
            <a:extLst>
              <a:ext uri="{FF2B5EF4-FFF2-40B4-BE49-F238E27FC236}">
                <a16:creationId xmlns:a16="http://schemas.microsoft.com/office/drawing/2014/main" id="{D1BACF57-EAE7-424C-84A9-77C9842B9890}"/>
              </a:ext>
            </a:extLst>
          </p:cNvPr>
          <p:cNvGraphicFramePr>
            <a:graphicFrameLocks noGrp="1"/>
          </p:cNvGraphicFramePr>
          <p:nvPr>
            <p:ph idx="4294967295"/>
            <p:extLst>
              <p:ext uri="{D42A27DB-BD31-4B8C-83A1-F6EECF244321}">
                <p14:modId xmlns:p14="http://schemas.microsoft.com/office/powerpoint/2010/main" val="551714979"/>
              </p:ext>
            </p:extLst>
          </p:nvPr>
        </p:nvGraphicFramePr>
        <p:xfrm>
          <a:off x="395536" y="1289050"/>
          <a:ext cx="8229600" cy="4732338"/>
        </p:xfrm>
        <a:graphic>
          <a:graphicData uri="http://schemas.openxmlformats.org/drawingml/2006/table">
            <a:tbl>
              <a:tblPr/>
              <a:tblGrid>
                <a:gridCol w="2516188">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gridCol w="2855912">
                  <a:extLst>
                    <a:ext uri="{9D8B030D-6E8A-4147-A177-3AD203B41FA5}">
                      <a16:colId xmlns:a16="http://schemas.microsoft.com/office/drawing/2014/main" val="20002"/>
                    </a:ext>
                  </a:extLst>
                </a:gridCol>
              </a:tblGrid>
              <a:tr h="582528">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400" b="1" i="0" u="none" strike="noStrike" cap="none" normalizeH="0" baseline="0" dirty="0">
                          <a:ln>
                            <a:noFill/>
                          </a:ln>
                          <a:solidFill>
                            <a:srgbClr val="003399"/>
                          </a:solidFill>
                          <a:effectLst/>
                          <a:latin typeface="Arial" charset="0"/>
                          <a:ea typeface="ＭＳ Ｐゴシック" charset="-128"/>
                        </a:rPr>
                        <a:t>Strategy Framework Element</a:t>
                      </a:r>
                    </a:p>
                  </a:txBody>
                  <a:tcPr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400" b="1" i="0" u="none" strike="noStrike" cap="none" normalizeH="0" baseline="0">
                          <a:ln>
                            <a:noFill/>
                          </a:ln>
                          <a:solidFill>
                            <a:srgbClr val="003399"/>
                          </a:solidFill>
                          <a:effectLst/>
                          <a:latin typeface="Arial" charset="0"/>
                          <a:ea typeface="ＭＳ Ｐゴシック" charset="-128"/>
                        </a:rPr>
                        <a:t>How will change be implemented?</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400" b="1" i="0" u="none" strike="noStrike" cap="none" normalizeH="0" baseline="0">
                          <a:ln>
                            <a:noFill/>
                          </a:ln>
                          <a:solidFill>
                            <a:srgbClr val="003399"/>
                          </a:solidFill>
                          <a:effectLst/>
                          <a:latin typeface="Arial" charset="0"/>
                          <a:ea typeface="ＭＳ Ｐゴシック" charset="-128"/>
                        </a:rPr>
                        <a:t>Present Strategy</a:t>
                      </a:r>
                    </a:p>
                  </a:txBody>
                  <a:tcPr marT="45706" marB="457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519038">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400" b="1" i="0" u="none" strike="noStrike" cap="none" normalizeH="0" baseline="0">
                          <a:ln>
                            <a:noFill/>
                          </a:ln>
                          <a:solidFill>
                            <a:srgbClr val="003399"/>
                          </a:solidFill>
                          <a:effectLst/>
                          <a:latin typeface="Arial" charset="0"/>
                          <a:ea typeface="ＭＳ Ｐゴシック" charset="-128"/>
                        </a:rPr>
                        <a:t>Mandate</a:t>
                      </a:r>
                    </a:p>
                  </a:txBody>
                  <a:tcPr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altLang="x-none" sz="1400" b="1" i="0" u="none" strike="noStrike" cap="none" normalizeH="0" baseline="0">
                        <a:ln>
                          <a:noFill/>
                        </a:ln>
                        <a:solidFill>
                          <a:srgbClr val="003399"/>
                        </a:solidFill>
                        <a:effectLst/>
                        <a:latin typeface="Arial" charset="0"/>
                        <a:ea typeface="ＭＳ Ｐゴシック" charset="-128"/>
                      </a:endParaRP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400" b="1" i="0" u="none" strike="noStrike" cap="none" normalizeH="0" baseline="0">
                          <a:ln>
                            <a:noFill/>
                          </a:ln>
                          <a:solidFill>
                            <a:srgbClr val="003399"/>
                          </a:solidFill>
                          <a:effectLst/>
                          <a:latin typeface="Arial" charset="0"/>
                          <a:ea typeface="ＭＳ Ｐゴシック" charset="-128"/>
                        </a:rPr>
                        <a:t>Administration of the Act</a:t>
                      </a:r>
                    </a:p>
                  </a:txBody>
                  <a:tcPr marT="45706" marB="457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518131">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400" b="1" i="0" u="none" strike="noStrike" cap="none" normalizeH="0" baseline="0">
                          <a:ln>
                            <a:noFill/>
                          </a:ln>
                          <a:solidFill>
                            <a:srgbClr val="003399"/>
                          </a:solidFill>
                          <a:effectLst/>
                          <a:latin typeface="Arial" charset="0"/>
                          <a:ea typeface="ＭＳ Ｐゴシック" charset="-128"/>
                        </a:rPr>
                        <a:t>Risk</a:t>
                      </a:r>
                    </a:p>
                  </a:txBody>
                  <a:tcPr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altLang="x-none" sz="1400" b="1" i="0" u="none" strike="noStrike" cap="none" normalizeH="0" baseline="0">
                        <a:ln>
                          <a:noFill/>
                        </a:ln>
                        <a:solidFill>
                          <a:srgbClr val="003399"/>
                        </a:solidFill>
                        <a:effectLst/>
                        <a:latin typeface="Arial" charset="0"/>
                        <a:ea typeface="ＭＳ Ｐゴシック" charset="-128"/>
                      </a:endParaRP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400" b="1" i="0" u="none" strike="noStrike" cap="none" normalizeH="0" baseline="0">
                          <a:ln>
                            <a:noFill/>
                          </a:ln>
                          <a:solidFill>
                            <a:srgbClr val="003399"/>
                          </a:solidFill>
                          <a:effectLst/>
                          <a:latin typeface="Arial" charset="0"/>
                          <a:ea typeface="ＭＳ Ｐゴシック" charset="-128"/>
                        </a:rPr>
                        <a:t>Enforce compliance and embrace insurance practices</a:t>
                      </a:r>
                    </a:p>
                  </a:txBody>
                  <a:tcPr marT="45706" marB="457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519038">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400" b="1" i="0" u="none" strike="noStrike" cap="none" normalizeH="0" baseline="0">
                          <a:ln>
                            <a:noFill/>
                          </a:ln>
                          <a:solidFill>
                            <a:srgbClr val="003399"/>
                          </a:solidFill>
                          <a:effectLst/>
                          <a:latin typeface="Arial" charset="0"/>
                          <a:ea typeface="ＭＳ Ｐゴシック" charset="-128"/>
                        </a:rPr>
                        <a:t>Growth</a:t>
                      </a:r>
                    </a:p>
                  </a:txBody>
                  <a:tcPr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altLang="x-none" sz="1400" b="1" i="0" u="none" strike="noStrike" cap="none" normalizeH="0" baseline="0">
                        <a:ln>
                          <a:noFill/>
                        </a:ln>
                        <a:solidFill>
                          <a:srgbClr val="003399"/>
                        </a:solidFill>
                        <a:effectLst/>
                        <a:latin typeface="Arial" charset="0"/>
                        <a:ea typeface="ＭＳ Ｐゴシック" charset="-128"/>
                      </a:endParaRP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400" b="1" i="0" u="none" strike="noStrike" cap="none" normalizeH="0" baseline="0">
                          <a:ln>
                            <a:noFill/>
                          </a:ln>
                          <a:solidFill>
                            <a:srgbClr val="003399"/>
                          </a:solidFill>
                          <a:effectLst/>
                          <a:latin typeface="Arial" charset="0"/>
                          <a:ea typeface="ＭＳ Ｐゴシック" charset="-128"/>
                        </a:rPr>
                        <a:t>Rise and fall with industry cycles</a:t>
                      </a:r>
                    </a:p>
                  </a:txBody>
                  <a:tcPr marT="45706" marB="457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519038">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400" b="1" i="0" u="none" strike="noStrike" cap="none" normalizeH="0" baseline="0">
                          <a:ln>
                            <a:noFill/>
                          </a:ln>
                          <a:solidFill>
                            <a:srgbClr val="003399"/>
                          </a:solidFill>
                          <a:effectLst/>
                          <a:latin typeface="Arial" charset="0"/>
                          <a:ea typeface="ＭＳ Ｐゴシック" charset="-128"/>
                        </a:rPr>
                        <a:t>Financial Management</a:t>
                      </a:r>
                    </a:p>
                  </a:txBody>
                  <a:tcPr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altLang="x-none" sz="1400" b="1" i="0" u="none" strike="noStrike" cap="none" normalizeH="0" baseline="0">
                        <a:ln>
                          <a:noFill/>
                        </a:ln>
                        <a:solidFill>
                          <a:srgbClr val="003399"/>
                        </a:solidFill>
                        <a:effectLst/>
                        <a:latin typeface="Arial" charset="0"/>
                        <a:ea typeface="ＭＳ Ｐゴシック" charset="-128"/>
                      </a:endParaRP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400" b="1" i="0" u="none" strike="noStrike" cap="none" normalizeH="0" baseline="0">
                          <a:ln>
                            <a:noFill/>
                          </a:ln>
                          <a:solidFill>
                            <a:srgbClr val="003399"/>
                          </a:solidFill>
                          <a:effectLst/>
                          <a:latin typeface="Arial" charset="0"/>
                          <a:ea typeface="ＭＳ Ｐゴシック" charset="-128"/>
                        </a:rPr>
                        <a:t>Insurance risk best practices</a:t>
                      </a:r>
                    </a:p>
                  </a:txBody>
                  <a:tcPr marT="45706" marB="457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519038">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400" b="1" i="0" u="none" strike="noStrike" cap="none" normalizeH="0" baseline="0">
                          <a:ln>
                            <a:noFill/>
                          </a:ln>
                          <a:solidFill>
                            <a:srgbClr val="003399"/>
                          </a:solidFill>
                          <a:effectLst/>
                          <a:latin typeface="Arial" charset="0"/>
                          <a:ea typeface="ＭＳ Ｐゴシック" charset="-128"/>
                        </a:rPr>
                        <a:t>R&amp;D/Technology</a:t>
                      </a:r>
                    </a:p>
                  </a:txBody>
                  <a:tcPr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altLang="x-none" sz="1400" b="1" i="0" u="none" strike="noStrike" cap="none" normalizeH="0" baseline="0">
                        <a:ln>
                          <a:noFill/>
                        </a:ln>
                        <a:solidFill>
                          <a:srgbClr val="003399"/>
                        </a:solidFill>
                        <a:effectLst/>
                        <a:latin typeface="Arial" charset="0"/>
                        <a:ea typeface="ＭＳ Ｐゴシック" charset="-128"/>
                      </a:endParaRP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400" b="1" i="0" u="none" strike="noStrike" cap="none" normalizeH="0" baseline="0">
                          <a:ln>
                            <a:noFill/>
                          </a:ln>
                          <a:solidFill>
                            <a:srgbClr val="003399"/>
                          </a:solidFill>
                          <a:effectLst/>
                          <a:latin typeface="Arial" charset="0"/>
                          <a:ea typeface="ＭＳ Ｐゴシック" charset="-128"/>
                        </a:rPr>
                        <a:t>Enable management</a:t>
                      </a:r>
                    </a:p>
                  </a:txBody>
                  <a:tcPr marT="45706" marB="457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519038">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400" b="1" i="0" u="none" strike="noStrike" cap="none" normalizeH="0" baseline="0">
                          <a:ln>
                            <a:noFill/>
                          </a:ln>
                          <a:solidFill>
                            <a:srgbClr val="003399"/>
                          </a:solidFill>
                          <a:effectLst/>
                          <a:latin typeface="Arial" charset="0"/>
                          <a:ea typeface="ＭＳ Ｐゴシック" charset="-128"/>
                        </a:rPr>
                        <a:t>Organizational Design</a:t>
                      </a:r>
                    </a:p>
                  </a:txBody>
                  <a:tcPr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altLang="x-none" sz="1400" b="1" i="0" u="none" strike="noStrike" cap="none" normalizeH="0" baseline="0">
                        <a:ln>
                          <a:noFill/>
                        </a:ln>
                        <a:solidFill>
                          <a:srgbClr val="003399"/>
                        </a:solidFill>
                        <a:effectLst/>
                        <a:latin typeface="Arial" charset="0"/>
                        <a:ea typeface="ＭＳ Ｐゴシック" charset="-128"/>
                      </a:endParaRP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400" b="1" i="0" u="none" strike="noStrike" cap="none" normalizeH="0" baseline="0">
                          <a:ln>
                            <a:noFill/>
                          </a:ln>
                          <a:solidFill>
                            <a:srgbClr val="003399"/>
                          </a:solidFill>
                          <a:effectLst/>
                          <a:latin typeface="Arial" charset="0"/>
                          <a:ea typeface="ＭＳ Ｐゴシック" charset="-128"/>
                        </a:rPr>
                        <a:t>Centralized as a regulator</a:t>
                      </a:r>
                    </a:p>
                  </a:txBody>
                  <a:tcPr marT="45706" marB="457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517450">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400" b="1" i="0" u="none" strike="noStrike" cap="none" normalizeH="0" baseline="0">
                          <a:ln>
                            <a:noFill/>
                          </a:ln>
                          <a:solidFill>
                            <a:srgbClr val="003399"/>
                          </a:solidFill>
                          <a:effectLst/>
                          <a:latin typeface="Arial" charset="0"/>
                          <a:ea typeface="ＭＳ Ｐゴシック" charset="-128"/>
                        </a:rPr>
                        <a:t>Communications</a:t>
                      </a:r>
                    </a:p>
                  </a:txBody>
                  <a:tcPr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altLang="x-none" sz="1400" b="1" i="0" u="none" strike="noStrike" cap="none" normalizeH="0" baseline="0">
                        <a:ln>
                          <a:noFill/>
                        </a:ln>
                        <a:solidFill>
                          <a:srgbClr val="003399"/>
                        </a:solidFill>
                        <a:effectLst/>
                        <a:latin typeface="Arial" charset="0"/>
                        <a:ea typeface="ＭＳ Ｐゴシック" charset="-128"/>
                      </a:endParaRP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400" b="1" i="0" u="none" strike="noStrike" cap="none" normalizeH="0" baseline="0">
                          <a:ln>
                            <a:noFill/>
                          </a:ln>
                          <a:solidFill>
                            <a:srgbClr val="003399"/>
                          </a:solidFill>
                          <a:effectLst/>
                          <a:latin typeface="Arial" charset="0"/>
                          <a:ea typeface="ＭＳ Ｐゴシック" charset="-128"/>
                        </a:rPr>
                        <a:t>Educate stakeholders</a:t>
                      </a:r>
                    </a:p>
                  </a:txBody>
                  <a:tcPr marT="45706" marB="457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r h="519038">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400" b="1" i="0" u="none" strike="noStrike" cap="none" normalizeH="0" baseline="0">
                          <a:ln>
                            <a:noFill/>
                          </a:ln>
                          <a:solidFill>
                            <a:srgbClr val="003399"/>
                          </a:solidFill>
                          <a:effectLst/>
                          <a:latin typeface="Arial" charset="0"/>
                          <a:ea typeface="ＭＳ Ｐゴシック" charset="-128"/>
                        </a:rPr>
                        <a:t>Service Delivery</a:t>
                      </a:r>
                    </a:p>
                  </a:txBody>
                  <a:tcPr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altLang="x-none" sz="1400" b="1" i="0" u="none" strike="noStrike" cap="none" normalizeH="0" baseline="0">
                        <a:ln>
                          <a:noFill/>
                        </a:ln>
                        <a:solidFill>
                          <a:srgbClr val="003399"/>
                        </a:solidFill>
                        <a:effectLst/>
                        <a:latin typeface="Arial" charset="0"/>
                        <a:ea typeface="ＭＳ Ｐゴシック" charset="-128"/>
                      </a:endParaRP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400" b="1" i="0" u="none" strike="noStrike" cap="none" normalizeH="0" baseline="0" dirty="0">
                          <a:ln>
                            <a:noFill/>
                          </a:ln>
                          <a:solidFill>
                            <a:srgbClr val="003399"/>
                          </a:solidFill>
                          <a:effectLst/>
                          <a:latin typeface="Arial" charset="0"/>
                          <a:ea typeface="ＭＳ Ｐゴシック" charset="-128"/>
                        </a:rPr>
                        <a:t>Deflect risk to builders</a:t>
                      </a:r>
                    </a:p>
                  </a:txBody>
                  <a:tcPr marT="45706" marB="457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0" y="3208338"/>
            <a:ext cx="9144000"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lvl="0" algn="ctr" eaLnBrk="1" hangingPunct="1"/>
            <a:r>
              <a:rPr kumimoji="0" lang="en-US" sz="3500" b="1" i="1" u="none" strike="noStrike" kern="1200" cap="none" spc="0" normalizeH="0" baseline="0" noProof="0" dirty="0">
                <a:ln>
                  <a:noFill/>
                </a:ln>
                <a:solidFill>
                  <a:srgbClr val="000000"/>
                </a:solidFill>
                <a:effectLst/>
                <a:uLnTx/>
                <a:uFillTx/>
                <a:latin typeface="Arial" charset="0"/>
                <a:ea typeface="ＭＳ Ｐゴシック" charset="0"/>
              </a:rPr>
              <a:t>Module </a:t>
            </a:r>
            <a:r>
              <a:rPr lang="en-US" sz="3500" i="1" dirty="0">
                <a:solidFill>
                  <a:srgbClr val="000000"/>
                </a:solidFill>
                <a:latin typeface="Arial" charset="0"/>
                <a:ea typeface="ＭＳ Ｐゴシック" charset="0"/>
              </a:rPr>
              <a:t>6</a:t>
            </a:r>
          </a:p>
          <a:p>
            <a:pPr lvl="0" algn="ctr" eaLnBrk="1" hangingPunct="1"/>
            <a:r>
              <a:rPr lang="en-US" sz="3500" i="1" dirty="0">
                <a:solidFill>
                  <a:srgbClr val="000000"/>
                </a:solidFill>
                <a:latin typeface="Arial" charset="0"/>
                <a:ea typeface="ＭＳ Ｐゴシック" charset="0"/>
              </a:rPr>
              <a:t>Testing Strategy</a:t>
            </a:r>
          </a:p>
        </p:txBody>
      </p:sp>
    </p:spTree>
    <p:extLst>
      <p:ext uri="{BB962C8B-B14F-4D97-AF65-F5344CB8AC3E}">
        <p14:creationId xmlns:p14="http://schemas.microsoft.com/office/powerpoint/2010/main" val="11182015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7CFBE6A3-C26F-0E4F-80BF-039E75A7872E}"/>
              </a:ext>
            </a:extLst>
          </p:cNvPr>
          <p:cNvSpPr>
            <a:spLocks noGrp="1" noChangeArrowheads="1"/>
          </p:cNvSpPr>
          <p:nvPr>
            <p:ph type="title" idx="4294967295"/>
          </p:nvPr>
        </p:nvSpPr>
        <p:spPr>
          <a:xfrm>
            <a:off x="685800" y="228600"/>
            <a:ext cx="7772400" cy="752475"/>
          </a:xfrm>
        </p:spPr>
        <p:txBody>
          <a:bodyPr/>
          <a:lstStyle/>
          <a:p>
            <a:pPr eaLnBrk="1" hangingPunct="1"/>
            <a:r>
              <a:rPr lang="en-US" altLang="en-US">
                <a:ea typeface="ＭＳ Ｐゴシック" panose="020B0600070205080204" pitchFamily="34" charset="-128"/>
              </a:rPr>
              <a:t>Current Strategy Configuration</a:t>
            </a:r>
          </a:p>
        </p:txBody>
      </p:sp>
      <p:pic>
        <p:nvPicPr>
          <p:cNvPr id="35854" name="Picture 3">
            <a:extLst>
              <a:ext uri="{FF2B5EF4-FFF2-40B4-BE49-F238E27FC236}">
                <a16:creationId xmlns:a16="http://schemas.microsoft.com/office/drawing/2014/main" id="{734CEEE2-7405-0A4D-890D-A6DFF9B6D3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02" t="-5664" r="1070" b="-6779"/>
          <a:stretch>
            <a:fillRect/>
          </a:stretch>
        </p:blipFill>
        <p:spPr bwMode="auto">
          <a:xfrm>
            <a:off x="3352800" y="795338"/>
            <a:ext cx="2128838" cy="746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3A5BF5A0-ABF1-E145-990A-BEEA17389067}"/>
              </a:ext>
            </a:extLst>
          </p:cNvPr>
          <p:cNvGrpSpPr/>
          <p:nvPr/>
        </p:nvGrpSpPr>
        <p:grpSpPr>
          <a:xfrm>
            <a:off x="1009502" y="1941513"/>
            <a:ext cx="6946874" cy="3719734"/>
            <a:chOff x="1401763" y="1941513"/>
            <a:chExt cx="6946874" cy="3719734"/>
          </a:xfrm>
        </p:grpSpPr>
        <p:pic>
          <p:nvPicPr>
            <p:cNvPr id="35843" name="Picture 6">
              <a:extLst>
                <a:ext uri="{FF2B5EF4-FFF2-40B4-BE49-F238E27FC236}">
                  <a16:creationId xmlns:a16="http://schemas.microsoft.com/office/drawing/2014/main" id="{0721893D-BFD9-F148-B6D0-8BAC239F59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646"/>
            <a:stretch>
              <a:fillRect/>
            </a:stretch>
          </p:blipFill>
          <p:spPr bwMode="auto">
            <a:xfrm>
              <a:off x="3491880" y="3429000"/>
              <a:ext cx="17383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7">
              <a:extLst>
                <a:ext uri="{FF2B5EF4-FFF2-40B4-BE49-F238E27FC236}">
                  <a16:creationId xmlns:a16="http://schemas.microsoft.com/office/drawing/2014/main" id="{15D268DD-7DC5-1C46-A419-4F59ED94BE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3848" b="8786"/>
            <a:stretch>
              <a:fillRect/>
            </a:stretch>
          </p:blipFill>
          <p:spPr bwMode="auto">
            <a:xfrm>
              <a:off x="6516216" y="3933056"/>
              <a:ext cx="159067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845" name="Group 17">
              <a:extLst>
                <a:ext uri="{FF2B5EF4-FFF2-40B4-BE49-F238E27FC236}">
                  <a16:creationId xmlns:a16="http://schemas.microsoft.com/office/drawing/2014/main" id="{043B71BA-A772-E048-B6D4-4699A7557D0A}"/>
                </a:ext>
              </a:extLst>
            </p:cNvPr>
            <p:cNvGrpSpPr>
              <a:grpSpLocks/>
            </p:cNvGrpSpPr>
            <p:nvPr/>
          </p:nvGrpSpPr>
          <p:grpSpPr bwMode="auto">
            <a:xfrm>
              <a:off x="3635896" y="4365104"/>
              <a:ext cx="1333500" cy="779463"/>
              <a:chOff x="590550" y="2838073"/>
              <a:chExt cx="1333500" cy="643944"/>
            </a:xfrm>
          </p:grpSpPr>
          <p:pic>
            <p:nvPicPr>
              <p:cNvPr id="35858" name="Picture 3">
                <a:extLst>
                  <a:ext uri="{FF2B5EF4-FFF2-40B4-BE49-F238E27FC236}">
                    <a16:creationId xmlns:a16="http://schemas.microsoft.com/office/drawing/2014/main" id="{D4FC696B-C098-084F-8C34-AC8B13AF17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0550" y="2838073"/>
                <a:ext cx="1333500" cy="35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9" name="Picture 4">
                <a:extLst>
                  <a:ext uri="{FF2B5EF4-FFF2-40B4-BE49-F238E27FC236}">
                    <a16:creationId xmlns:a16="http://schemas.microsoft.com/office/drawing/2014/main" id="{ACF78FC5-5693-4B40-AF50-2653A6F3BD5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4363" y="3148898"/>
                <a:ext cx="1285875" cy="333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5846" name="Picture 20">
              <a:extLst>
                <a:ext uri="{FF2B5EF4-FFF2-40B4-BE49-F238E27FC236}">
                  <a16:creationId xmlns:a16="http://schemas.microsoft.com/office/drawing/2014/main" id="{1B960E6A-3504-164E-9F4A-A1F8D1F606D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32240" y="4941168"/>
              <a:ext cx="10731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11">
              <a:extLst>
                <a:ext uri="{FF2B5EF4-FFF2-40B4-BE49-F238E27FC236}">
                  <a16:creationId xmlns:a16="http://schemas.microsoft.com/office/drawing/2014/main" id="{A0F67BBE-5B7E-3442-B6B7-3DC252D1D34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75656" y="3645024"/>
              <a:ext cx="660400"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3">
              <a:extLst>
                <a:ext uri="{FF2B5EF4-FFF2-40B4-BE49-F238E27FC236}">
                  <a16:creationId xmlns:a16="http://schemas.microsoft.com/office/drawing/2014/main" id="{266948AC-E72A-6244-91DE-2A7D89510D7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79912" y="2780928"/>
              <a:ext cx="1017587"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Picture 6">
              <a:extLst>
                <a:ext uri="{FF2B5EF4-FFF2-40B4-BE49-F238E27FC236}">
                  <a16:creationId xmlns:a16="http://schemas.microsoft.com/office/drawing/2014/main" id="{B2F3E7C2-5C2B-AA49-A0DF-FD02E6F43E6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01763" y="2003425"/>
              <a:ext cx="83820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0" name="Picture 7">
              <a:extLst>
                <a:ext uri="{FF2B5EF4-FFF2-40B4-BE49-F238E27FC236}">
                  <a16:creationId xmlns:a16="http://schemas.microsoft.com/office/drawing/2014/main" id="{873B29D6-ABE7-B24B-98CE-D02C771DE04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36950" y="1941513"/>
              <a:ext cx="16779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1" name="Picture 8">
              <a:extLst>
                <a:ext uri="{FF2B5EF4-FFF2-40B4-BE49-F238E27FC236}">
                  <a16:creationId xmlns:a16="http://schemas.microsoft.com/office/drawing/2014/main" id="{1CF7FC60-50E6-554D-9BD9-19141D54ABB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99238" y="1941513"/>
              <a:ext cx="12382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2" name="Picture 9">
              <a:extLst>
                <a:ext uri="{FF2B5EF4-FFF2-40B4-BE49-F238E27FC236}">
                  <a16:creationId xmlns:a16="http://schemas.microsoft.com/office/drawing/2014/main" id="{7634920C-AAFA-FB43-A1EA-08DFCC172C9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08638" y="2428874"/>
              <a:ext cx="390525" cy="3232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3" name="Picture 9">
              <a:extLst>
                <a:ext uri="{FF2B5EF4-FFF2-40B4-BE49-F238E27FC236}">
                  <a16:creationId xmlns:a16="http://schemas.microsoft.com/office/drawing/2014/main" id="{4139FED7-E254-C141-B83F-4DA49277978D}"/>
                </a:ext>
              </a:extLst>
            </p:cNvPr>
            <p:cNvPicPr>
              <a:picLocks noChangeAspect="1" noChangeArrowheads="1"/>
            </p:cNvPicPr>
            <p:nvPr/>
          </p:nvPicPr>
          <p:blipFill>
            <a:blip r:embed="rId1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744788" y="2417762"/>
              <a:ext cx="390525" cy="3232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5" name="Picture 15">
              <a:extLst>
                <a:ext uri="{FF2B5EF4-FFF2-40B4-BE49-F238E27FC236}">
                  <a16:creationId xmlns:a16="http://schemas.microsoft.com/office/drawing/2014/main" id="{41D1FBE5-15BD-0B45-9133-6CCC213EF7A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72200" y="3501008"/>
              <a:ext cx="19764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6" name="Picture 3">
              <a:extLst>
                <a:ext uri="{FF2B5EF4-FFF2-40B4-BE49-F238E27FC236}">
                  <a16:creationId xmlns:a16="http://schemas.microsoft.com/office/drawing/2014/main" id="{A44079A3-269B-5E43-9E79-B9BFC224FBF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44208" y="2636912"/>
              <a:ext cx="1782762" cy="363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03742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18">
            <a:extLst>
              <a:ext uri="{FF2B5EF4-FFF2-40B4-BE49-F238E27FC236}">
                <a16:creationId xmlns:a16="http://schemas.microsoft.com/office/drawing/2014/main" id="{BFE38487-E5F6-184B-8A98-745199933CED}"/>
              </a:ext>
            </a:extLst>
          </p:cNvPr>
          <p:cNvSpPr>
            <a:spLocks noChangeArrowheads="1"/>
          </p:cNvSpPr>
          <p:nvPr/>
        </p:nvSpPr>
        <p:spPr bwMode="auto">
          <a:xfrm>
            <a:off x="468313" y="1268413"/>
            <a:ext cx="8675687" cy="4681537"/>
          </a:xfrm>
          <a:prstGeom prst="rect">
            <a:avLst/>
          </a:prstGeom>
          <a:solidFill>
            <a:srgbClr val="FFFFFF"/>
          </a:solidFill>
          <a:ln w="9525">
            <a:solidFill>
              <a:srgbClr val="FFFFFF"/>
            </a:solidFill>
            <a:round/>
            <a:headEnd/>
            <a:tailEnd/>
          </a:ln>
        </p:spPr>
        <p:txBody>
          <a:bodyP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eaLnBrk="1" hangingPunct="1">
              <a:spcBef>
                <a:spcPct val="0"/>
              </a:spcBef>
            </a:pPr>
            <a:endParaRPr lang="en-US" altLang="en-US" sz="1800">
              <a:solidFill>
                <a:schemeClr val="tx1"/>
              </a:solidFill>
            </a:endParaRPr>
          </a:p>
        </p:txBody>
      </p:sp>
      <p:pic>
        <p:nvPicPr>
          <p:cNvPr id="113666" name="Picture 6">
            <a:extLst>
              <a:ext uri="{FF2B5EF4-FFF2-40B4-BE49-F238E27FC236}">
                <a16:creationId xmlns:a16="http://schemas.microsoft.com/office/drawing/2014/main" id="{C3222B41-9871-4240-8EEB-9A045583D4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46"/>
          <a:stretch>
            <a:fillRect/>
          </a:stretch>
        </p:blipFill>
        <p:spPr bwMode="auto">
          <a:xfrm>
            <a:off x="3419475" y="2849563"/>
            <a:ext cx="1738313"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7" name="Picture 7">
            <a:extLst>
              <a:ext uri="{FF2B5EF4-FFF2-40B4-BE49-F238E27FC236}">
                <a16:creationId xmlns:a16="http://schemas.microsoft.com/office/drawing/2014/main" id="{A9F7CFAF-63FD-B446-B927-937D3B7085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3848" b="8786"/>
          <a:stretch>
            <a:fillRect/>
          </a:stretch>
        </p:blipFill>
        <p:spPr bwMode="auto">
          <a:xfrm>
            <a:off x="6300788" y="2778125"/>
            <a:ext cx="159067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3668" name="Group 17">
            <a:extLst>
              <a:ext uri="{FF2B5EF4-FFF2-40B4-BE49-F238E27FC236}">
                <a16:creationId xmlns:a16="http://schemas.microsoft.com/office/drawing/2014/main" id="{F2B4E71E-5C29-EC45-A1C1-B7622F544C52}"/>
              </a:ext>
            </a:extLst>
          </p:cNvPr>
          <p:cNvGrpSpPr>
            <a:grpSpLocks/>
          </p:cNvGrpSpPr>
          <p:nvPr/>
        </p:nvGrpSpPr>
        <p:grpSpPr bwMode="auto">
          <a:xfrm>
            <a:off x="3495675" y="3930650"/>
            <a:ext cx="1614488" cy="779463"/>
            <a:chOff x="590550" y="2838073"/>
            <a:chExt cx="1333500" cy="643944"/>
          </a:xfrm>
        </p:grpSpPr>
        <p:pic>
          <p:nvPicPr>
            <p:cNvPr id="113681" name="Picture 3">
              <a:extLst>
                <a:ext uri="{FF2B5EF4-FFF2-40B4-BE49-F238E27FC236}">
                  <a16:creationId xmlns:a16="http://schemas.microsoft.com/office/drawing/2014/main" id="{91121647-47A5-CA42-9903-3B465B0258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550" y="2838073"/>
              <a:ext cx="1333500" cy="35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82" name="Picture 4">
              <a:extLst>
                <a:ext uri="{FF2B5EF4-FFF2-40B4-BE49-F238E27FC236}">
                  <a16:creationId xmlns:a16="http://schemas.microsoft.com/office/drawing/2014/main" id="{116D7AEE-91D9-3946-866E-010C789C5C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4152" y="3148898"/>
              <a:ext cx="1286296" cy="333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3669" name="Picture 20">
            <a:extLst>
              <a:ext uri="{FF2B5EF4-FFF2-40B4-BE49-F238E27FC236}">
                <a16:creationId xmlns:a16="http://schemas.microsoft.com/office/drawing/2014/main" id="{6A519402-3DAC-FB4E-9BBD-379029FAA32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6688" y="4578350"/>
            <a:ext cx="10731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0" name="Picture 11">
            <a:extLst>
              <a:ext uri="{FF2B5EF4-FFF2-40B4-BE49-F238E27FC236}">
                <a16:creationId xmlns:a16="http://schemas.microsoft.com/office/drawing/2014/main" id="{95E9FE72-4846-F24F-9C54-C762D350E52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32588" y="3930650"/>
            <a:ext cx="660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1" name="Picture 3">
            <a:extLst>
              <a:ext uri="{FF2B5EF4-FFF2-40B4-BE49-F238E27FC236}">
                <a16:creationId xmlns:a16="http://schemas.microsoft.com/office/drawing/2014/main" id="{863196BA-B166-214A-B1BE-16FCAB58065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35375" y="5226050"/>
            <a:ext cx="10191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2" name="Picture 6">
            <a:extLst>
              <a:ext uri="{FF2B5EF4-FFF2-40B4-BE49-F238E27FC236}">
                <a16:creationId xmlns:a16="http://schemas.microsoft.com/office/drawing/2014/main" id="{91951EC0-6D5B-D14F-8559-9D90DC1D436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01763" y="1835150"/>
            <a:ext cx="83820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3" name="Picture 7">
            <a:extLst>
              <a:ext uri="{FF2B5EF4-FFF2-40B4-BE49-F238E27FC236}">
                <a16:creationId xmlns:a16="http://schemas.microsoft.com/office/drawing/2014/main" id="{902EE168-2289-5B4D-9BC7-4A9D114ABE6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36950" y="1773238"/>
            <a:ext cx="16779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4" name="Picture 8">
            <a:extLst>
              <a:ext uri="{FF2B5EF4-FFF2-40B4-BE49-F238E27FC236}">
                <a16:creationId xmlns:a16="http://schemas.microsoft.com/office/drawing/2014/main" id="{16743F2F-94CF-D542-A3B6-202BC641A8F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99238" y="1773238"/>
            <a:ext cx="12382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5" name="Picture 9">
            <a:extLst>
              <a:ext uri="{FF2B5EF4-FFF2-40B4-BE49-F238E27FC236}">
                <a16:creationId xmlns:a16="http://schemas.microsoft.com/office/drawing/2014/main" id="{EB631F5B-34E3-B54C-8EEE-06C8C3D817F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08638" y="2428875"/>
            <a:ext cx="39052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6" name="Picture 9">
            <a:extLst>
              <a:ext uri="{FF2B5EF4-FFF2-40B4-BE49-F238E27FC236}">
                <a16:creationId xmlns:a16="http://schemas.microsoft.com/office/drawing/2014/main" id="{7C372FAA-81A3-3C4C-9574-A98D702EFA5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44788" y="2630488"/>
            <a:ext cx="39052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7" name="Picture 15">
            <a:extLst>
              <a:ext uri="{FF2B5EF4-FFF2-40B4-BE49-F238E27FC236}">
                <a16:creationId xmlns:a16="http://schemas.microsoft.com/office/drawing/2014/main" id="{1A3A8A2D-1B6A-C242-B3AF-4A4B6A4FAB4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1188" y="3857625"/>
            <a:ext cx="19764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8" name="Picture 3">
            <a:extLst>
              <a:ext uri="{FF2B5EF4-FFF2-40B4-BE49-F238E27FC236}">
                <a16:creationId xmlns:a16="http://schemas.microsoft.com/office/drawing/2014/main" id="{781A9444-73E6-9546-9A5F-B5EA36D705C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43663" y="5226050"/>
            <a:ext cx="1782762" cy="363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3679" name="Picture 1" descr="Canada Post.jpg">
            <a:extLst>
              <a:ext uri="{FF2B5EF4-FFF2-40B4-BE49-F238E27FC236}">
                <a16:creationId xmlns:a16="http://schemas.microsoft.com/office/drawing/2014/main" id="{597DCA31-8064-E645-97F2-60A9DE32DA5B}"/>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3336925" y="693738"/>
            <a:ext cx="2398713"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Number Placeholder 1">
            <a:extLst>
              <a:ext uri="{FF2B5EF4-FFF2-40B4-BE49-F238E27FC236}">
                <a16:creationId xmlns:a16="http://schemas.microsoft.com/office/drawing/2014/main" id="{30011F3F-113F-C342-AB8B-D8D4DCA3C535}"/>
              </a:ext>
            </a:extLst>
          </p:cNvPr>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r" eaLnBrk="1" hangingPunct="1">
              <a:spcBef>
                <a:spcPct val="0"/>
              </a:spcBef>
            </a:pPr>
            <a:fld id="{43C4EAFF-D423-4C4D-9C75-22A11B1BBC0C}" type="slidenum">
              <a:rPr lang="en-CA" altLang="en-US" sz="1200">
                <a:solidFill>
                  <a:srgbClr val="002699"/>
                </a:solidFill>
                <a:latin typeface="Arial Narrow" panose="020B0604020202020204" pitchFamily="34" charset="0"/>
              </a:rPr>
              <a:pPr algn="r" eaLnBrk="1" hangingPunct="1">
                <a:spcBef>
                  <a:spcPct val="0"/>
                </a:spcBef>
              </a:pPr>
              <a:t>39</a:t>
            </a:fld>
            <a:endParaRPr lang="en-CA" altLang="en-US" sz="1200">
              <a:solidFill>
                <a:srgbClr val="002699"/>
              </a:solidFill>
              <a:latin typeface="Arial Narrow" panose="020B0604020202020204" pitchFamily="34" charset="0"/>
            </a:endParaRPr>
          </a:p>
        </p:txBody>
      </p:sp>
      <p:pic>
        <p:nvPicPr>
          <p:cNvPr id="115714" name="Picture 2">
            <a:extLst>
              <a:ext uri="{FF2B5EF4-FFF2-40B4-BE49-F238E27FC236}">
                <a16:creationId xmlns:a16="http://schemas.microsoft.com/office/drawing/2014/main" id="{C583552A-EDAB-6C4D-93D2-3387F6DD4C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23825"/>
            <a:ext cx="15906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Group 3">
            <a:extLst>
              <a:ext uri="{FF2B5EF4-FFF2-40B4-BE49-F238E27FC236}">
                <a16:creationId xmlns:a16="http://schemas.microsoft.com/office/drawing/2014/main" id="{D1DF2266-C195-8648-BFBD-D9BCDB275AE9}"/>
              </a:ext>
            </a:extLst>
          </p:cNvPr>
          <p:cNvGraphicFramePr>
            <a:graphicFrameLocks noGrp="1"/>
          </p:cNvGraphicFramePr>
          <p:nvPr>
            <p:extLst>
              <p:ext uri="{D42A27DB-BD31-4B8C-83A1-F6EECF244321}">
                <p14:modId xmlns:p14="http://schemas.microsoft.com/office/powerpoint/2010/main" val="818780407"/>
              </p:ext>
            </p:extLst>
          </p:nvPr>
        </p:nvGraphicFramePr>
        <p:xfrm>
          <a:off x="179512" y="1052513"/>
          <a:ext cx="8785225" cy="4724403"/>
        </p:xfrm>
        <a:graphic>
          <a:graphicData uri="http://schemas.openxmlformats.org/drawingml/2006/table">
            <a:tbl>
              <a:tblPr/>
              <a:tblGrid>
                <a:gridCol w="2328862">
                  <a:extLst>
                    <a:ext uri="{9D8B030D-6E8A-4147-A177-3AD203B41FA5}">
                      <a16:colId xmlns:a16="http://schemas.microsoft.com/office/drawing/2014/main" val="20000"/>
                    </a:ext>
                  </a:extLst>
                </a:gridCol>
                <a:gridCol w="6456363">
                  <a:extLst>
                    <a:ext uri="{9D8B030D-6E8A-4147-A177-3AD203B41FA5}">
                      <a16:colId xmlns:a16="http://schemas.microsoft.com/office/drawing/2014/main" val="20001"/>
                    </a:ext>
                  </a:extLst>
                </a:gridCol>
              </a:tblGrid>
              <a:tr h="576263">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600" b="1" i="0" u="none" strike="noStrike" cap="none" normalizeH="0" baseline="0">
                          <a:ln>
                            <a:noFill/>
                          </a:ln>
                          <a:solidFill>
                            <a:srgbClr val="003399"/>
                          </a:solidFill>
                          <a:effectLst/>
                          <a:latin typeface="Arial" charset="0"/>
                          <a:ea typeface="ＭＳ Ｐゴシック" charset="-128"/>
                        </a:rPr>
                        <a:t>The Alpha Strategies</a:t>
                      </a:r>
                    </a:p>
                  </a:txBody>
                  <a:tcPr marT="45722" marB="4572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600" b="1" i="0" u="none" strike="noStrike" cap="none" normalizeH="0" baseline="0">
                          <a:ln>
                            <a:noFill/>
                          </a:ln>
                          <a:solidFill>
                            <a:srgbClr val="003399"/>
                          </a:solidFill>
                          <a:effectLst/>
                          <a:latin typeface="Arial" charset="0"/>
                          <a:ea typeface="ＭＳ Ｐゴシック" charset="-128"/>
                        </a:rPr>
                        <a:t>Strategy</a:t>
                      </a:r>
                    </a:p>
                  </a:txBody>
                  <a:tcPr marT="45722" marB="45722" anchor="ctr" horzOverflow="overflow">
                    <a:lnL w="12700" cap="flat" cmpd="sng" algn="ctr">
                      <a:solidFill>
                        <a:srgbClr val="00339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519113">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400" b="1" i="0" u="none" strike="noStrike" cap="none" normalizeH="0" baseline="0">
                          <a:ln>
                            <a:noFill/>
                          </a:ln>
                          <a:solidFill>
                            <a:srgbClr val="003399"/>
                          </a:solidFill>
                          <a:effectLst/>
                          <a:latin typeface="Arial" charset="0"/>
                          <a:ea typeface="ＭＳ Ｐゴシック" charset="-128"/>
                        </a:rPr>
                        <a:t>Mandate</a:t>
                      </a:r>
                    </a:p>
                  </a:txBody>
                  <a:tcPr marT="45722" marB="4572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x-none" sz="1400" b="0" i="0" u="none" strike="noStrike" cap="none" normalizeH="0" baseline="0">
                          <a:ln>
                            <a:noFill/>
                          </a:ln>
                          <a:solidFill>
                            <a:srgbClr val="003399"/>
                          </a:solidFill>
                          <a:effectLst/>
                          <a:latin typeface="Arial" charset="0"/>
                          <a:ea typeface="ＭＳ Ｐゴシック" charset="-128"/>
                        </a:rPr>
                        <a:t>As stated under the York University Act. 1965</a:t>
                      </a:r>
                    </a:p>
                  </a:txBody>
                  <a:tcPr marT="45722" marB="4572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517525">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400" b="1" i="0" u="none" strike="noStrike" cap="none" normalizeH="0" baseline="0">
                          <a:ln>
                            <a:noFill/>
                          </a:ln>
                          <a:solidFill>
                            <a:srgbClr val="003399"/>
                          </a:solidFill>
                          <a:effectLst/>
                          <a:latin typeface="Arial" charset="0"/>
                          <a:ea typeface="ＭＳ Ｐゴシック" charset="-128"/>
                        </a:rPr>
                        <a:t>Risk</a:t>
                      </a:r>
                    </a:p>
                  </a:txBody>
                  <a:tcPr marT="45722" marB="4572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x-none" sz="1400" b="0" i="0" u="none" strike="noStrike" cap="none" normalizeH="0" baseline="0">
                          <a:ln>
                            <a:noFill/>
                          </a:ln>
                          <a:solidFill>
                            <a:srgbClr val="003399"/>
                          </a:solidFill>
                          <a:effectLst/>
                          <a:latin typeface="Arial" charset="0"/>
                          <a:ea typeface="ＭＳ Ｐゴシック" charset="-128"/>
                        </a:rPr>
                        <a:t>Enterprise risk management</a:t>
                      </a:r>
                    </a:p>
                  </a:txBody>
                  <a:tcPr marT="45722" marB="4572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519113">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400" b="1" i="0" u="none" strike="noStrike" cap="none" normalizeH="0" baseline="0">
                          <a:ln>
                            <a:noFill/>
                          </a:ln>
                          <a:solidFill>
                            <a:srgbClr val="003399"/>
                          </a:solidFill>
                          <a:effectLst/>
                          <a:latin typeface="Arial" charset="0"/>
                          <a:ea typeface="ＭＳ Ｐゴシック" charset="-128"/>
                        </a:rPr>
                        <a:t>Growth</a:t>
                      </a:r>
                    </a:p>
                  </a:txBody>
                  <a:tcPr marT="45722" marB="4572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1400" b="0" i="0" u="none" strike="noStrike" cap="none" normalizeH="0" baseline="0">
                          <a:ln>
                            <a:noFill/>
                          </a:ln>
                          <a:solidFill>
                            <a:srgbClr val="003399"/>
                          </a:solidFill>
                          <a:effectLst/>
                          <a:latin typeface="Arial" charset="0"/>
                          <a:ea typeface="ＭＳ Ｐゴシック" charset="-128"/>
                        </a:rPr>
                        <a:t>“</a:t>
                      </a:r>
                      <a:r>
                        <a:rPr kumimoji="0" lang="en-CA" altLang="ja-JP" sz="1400" b="0" i="0" u="none" strike="noStrike" cap="none" normalizeH="0" baseline="0">
                          <a:ln>
                            <a:noFill/>
                          </a:ln>
                          <a:solidFill>
                            <a:srgbClr val="003399"/>
                          </a:solidFill>
                          <a:effectLst/>
                          <a:latin typeface="Arial" charset="0"/>
                          <a:ea typeface="ＭＳ Ｐゴシック" charset="-128"/>
                        </a:rPr>
                        <a:t>If we build it, they will come</a:t>
                      </a:r>
                      <a:r>
                        <a:rPr kumimoji="0" lang="en-CA" altLang="en-US" sz="1400" b="0" i="0" u="none" strike="noStrike" cap="none" normalizeH="0" baseline="0">
                          <a:ln>
                            <a:noFill/>
                          </a:ln>
                          <a:solidFill>
                            <a:srgbClr val="003399"/>
                          </a:solidFill>
                          <a:effectLst/>
                          <a:latin typeface="Arial" charset="0"/>
                          <a:ea typeface="ＭＳ Ｐゴシック" charset="-128"/>
                        </a:rPr>
                        <a:t>”</a:t>
                      </a:r>
                      <a:r>
                        <a:rPr kumimoji="0" lang="en-CA" altLang="ja-JP" sz="1400" b="0" i="0" u="none" strike="noStrike" cap="none" normalizeH="0" baseline="0">
                          <a:ln>
                            <a:noFill/>
                          </a:ln>
                          <a:solidFill>
                            <a:srgbClr val="003399"/>
                          </a:solidFill>
                          <a:effectLst/>
                          <a:latin typeface="Arial" charset="0"/>
                          <a:ea typeface="ＭＳ Ｐゴシック" charset="-128"/>
                        </a:rPr>
                        <a:t> </a:t>
                      </a:r>
                      <a:endParaRPr kumimoji="0" lang="en-CA" altLang="x-none" sz="1400" b="0" i="0" u="none" strike="noStrike" cap="none" normalizeH="0" baseline="0">
                        <a:ln>
                          <a:noFill/>
                        </a:ln>
                        <a:solidFill>
                          <a:srgbClr val="003399"/>
                        </a:solidFill>
                        <a:effectLst/>
                        <a:latin typeface="Arial" charset="0"/>
                        <a:ea typeface="ＭＳ Ｐゴシック" charset="-128"/>
                      </a:endParaRPr>
                    </a:p>
                  </a:txBody>
                  <a:tcPr marT="45722" marB="4572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519113">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400" b="1" i="0" u="none" strike="noStrike" cap="none" normalizeH="0" baseline="0">
                          <a:ln>
                            <a:noFill/>
                          </a:ln>
                          <a:solidFill>
                            <a:srgbClr val="003399"/>
                          </a:solidFill>
                          <a:effectLst/>
                          <a:latin typeface="Arial" charset="0"/>
                          <a:ea typeface="ＭＳ Ｐゴシック" charset="-128"/>
                        </a:rPr>
                        <a:t>Financial</a:t>
                      </a:r>
                    </a:p>
                  </a:txBody>
                  <a:tcPr marT="45722" marB="4572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x-none" sz="1400" b="0" i="0" u="none" strike="noStrike" cap="none" normalizeH="0" baseline="0">
                          <a:ln>
                            <a:noFill/>
                          </a:ln>
                          <a:solidFill>
                            <a:srgbClr val="003399"/>
                          </a:solidFill>
                          <a:effectLst/>
                          <a:latin typeface="Arial" charset="0"/>
                          <a:ea typeface="ＭＳ Ｐゴシック" charset="-128"/>
                        </a:rPr>
                        <a:t>Debt / government funding / donations / tuition fees</a:t>
                      </a:r>
                    </a:p>
                  </a:txBody>
                  <a:tcPr marT="45722" marB="4572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519113">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400" b="1" i="0" u="none" strike="noStrike" cap="none" normalizeH="0" baseline="0">
                          <a:ln>
                            <a:noFill/>
                          </a:ln>
                          <a:solidFill>
                            <a:srgbClr val="003399"/>
                          </a:solidFill>
                          <a:effectLst/>
                          <a:latin typeface="Arial" charset="0"/>
                          <a:ea typeface="ＭＳ Ｐゴシック" charset="-128"/>
                        </a:rPr>
                        <a:t>R&amp;D / Technology</a:t>
                      </a:r>
                    </a:p>
                  </a:txBody>
                  <a:tcPr marT="45722" marB="4572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x-none" sz="1400" b="0" i="0" u="none" strike="noStrike" cap="none" normalizeH="0" baseline="0">
                          <a:ln>
                            <a:noFill/>
                          </a:ln>
                          <a:solidFill>
                            <a:srgbClr val="003399"/>
                          </a:solidFill>
                          <a:effectLst/>
                          <a:latin typeface="Arial" charset="0"/>
                          <a:ea typeface="ＭＳ Ｐゴシック" charset="-128"/>
                        </a:rPr>
                        <a:t>Enabler </a:t>
                      </a:r>
                    </a:p>
                  </a:txBody>
                  <a:tcPr marT="45722" marB="4572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517525">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400" b="1" i="0" u="none" strike="noStrike" cap="none" normalizeH="0" baseline="0">
                          <a:ln>
                            <a:noFill/>
                          </a:ln>
                          <a:solidFill>
                            <a:srgbClr val="003399"/>
                          </a:solidFill>
                          <a:effectLst/>
                          <a:latin typeface="Arial" charset="0"/>
                          <a:ea typeface="ＭＳ Ｐゴシック" charset="-128"/>
                        </a:rPr>
                        <a:t>Organization Mgmt</a:t>
                      </a:r>
                    </a:p>
                  </a:txBody>
                  <a:tcPr marT="45722" marB="4572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x-none" sz="1400" b="0" i="0" u="none" strike="noStrike" cap="none" normalizeH="0" baseline="0">
                          <a:ln>
                            <a:noFill/>
                          </a:ln>
                          <a:solidFill>
                            <a:srgbClr val="003399"/>
                          </a:solidFill>
                          <a:effectLst/>
                          <a:latin typeface="Arial" charset="0"/>
                          <a:ea typeface="ＭＳ Ｐゴシック" charset="-128"/>
                        </a:rPr>
                        <a:t>Bicameral system (Separate Academic and Administrative Governance)</a:t>
                      </a:r>
                    </a:p>
                  </a:txBody>
                  <a:tcPr marT="45722" marB="4572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519113">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400" b="1" i="0" u="none" strike="noStrike" cap="none" normalizeH="0" baseline="0">
                          <a:ln>
                            <a:noFill/>
                          </a:ln>
                          <a:solidFill>
                            <a:srgbClr val="003399"/>
                          </a:solidFill>
                          <a:effectLst/>
                          <a:latin typeface="Arial" charset="0"/>
                          <a:ea typeface="ＭＳ Ｐゴシック" charset="-128"/>
                        </a:rPr>
                        <a:t>Marketing / Sales</a:t>
                      </a:r>
                    </a:p>
                  </a:txBody>
                  <a:tcPr marT="45722" marB="4572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x-none" sz="1400" b="0" i="0" u="none" strike="noStrike" cap="none" normalizeH="0" baseline="0">
                          <a:ln>
                            <a:noFill/>
                          </a:ln>
                          <a:solidFill>
                            <a:srgbClr val="003399"/>
                          </a:solidFill>
                          <a:effectLst/>
                          <a:latin typeface="Arial" charset="0"/>
                          <a:ea typeface="ＭＳ Ｐゴシック" charset="-128"/>
                        </a:rPr>
                        <a:t>Focused on attracting students and donors</a:t>
                      </a:r>
                    </a:p>
                  </a:txBody>
                  <a:tcPr marT="45722" marB="4572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r h="517525">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400" b="1" i="0" u="none" strike="noStrike" cap="none" normalizeH="0" baseline="0">
                          <a:ln>
                            <a:noFill/>
                          </a:ln>
                          <a:solidFill>
                            <a:srgbClr val="003399"/>
                          </a:solidFill>
                          <a:effectLst/>
                          <a:latin typeface="Arial" charset="0"/>
                          <a:ea typeface="ＭＳ Ｐゴシック" charset="-128"/>
                        </a:rPr>
                        <a:t>Service Delivery</a:t>
                      </a:r>
                    </a:p>
                  </a:txBody>
                  <a:tcPr marT="45722" marB="4572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x-none" sz="1400" b="0" i="0" u="none" strike="noStrike" cap="none" normalizeH="0" baseline="0" dirty="0">
                          <a:ln>
                            <a:noFill/>
                          </a:ln>
                          <a:solidFill>
                            <a:srgbClr val="003399"/>
                          </a:solidFill>
                          <a:effectLst/>
                          <a:latin typeface="Arial" charset="0"/>
                          <a:ea typeface="ＭＳ Ｐゴシック" charset="-128"/>
                        </a:rPr>
                        <a:t>Graduate and undergraduate degree programs across 11 faculties.</a:t>
                      </a:r>
                    </a:p>
                  </a:txBody>
                  <a:tcPr marT="45722" marB="4572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004CC696-5EB7-474C-A86C-FC272F2FED64}"/>
              </a:ext>
            </a:extLst>
          </p:cNvPr>
          <p:cNvSpPr>
            <a:spLocks noGrp="1" noChangeArrowheads="1"/>
          </p:cNvSpPr>
          <p:nvPr>
            <p:ph type="title" idx="4294967295"/>
          </p:nvPr>
        </p:nvSpPr>
        <p:spPr/>
        <p:txBody>
          <a:bodyPr/>
          <a:lstStyle/>
          <a:p>
            <a:pPr eaLnBrk="1" hangingPunct="1"/>
            <a:r>
              <a:rPr lang="en-US" altLang="en-US">
                <a:ea typeface="ＭＳ Ｐゴシック" panose="020B0600070205080204" pitchFamily="34" charset="-128"/>
              </a:rPr>
              <a:t>Strategic Plan Content </a:t>
            </a:r>
          </a:p>
        </p:txBody>
      </p:sp>
      <p:sp>
        <p:nvSpPr>
          <p:cNvPr id="17410" name="Text Box 3">
            <a:extLst>
              <a:ext uri="{FF2B5EF4-FFF2-40B4-BE49-F238E27FC236}">
                <a16:creationId xmlns:a16="http://schemas.microsoft.com/office/drawing/2014/main" id="{67541F71-9DE1-6645-8BCE-D87123CFA174}"/>
              </a:ext>
            </a:extLst>
          </p:cNvPr>
          <p:cNvSpPr txBox="1">
            <a:spLocks noChangeArrowheads="1"/>
          </p:cNvSpPr>
          <p:nvPr/>
        </p:nvSpPr>
        <p:spPr bwMode="auto">
          <a:xfrm>
            <a:off x="3929063" y="1370013"/>
            <a:ext cx="5219700" cy="11699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eaLnBrk="1" hangingPunct="1">
              <a:spcBef>
                <a:spcPct val="0"/>
              </a:spcBef>
              <a:buFontTx/>
              <a:buChar char="-"/>
            </a:pPr>
            <a:r>
              <a:rPr lang="en-US" altLang="en-US" sz="1400" b="0">
                <a:solidFill>
                  <a:schemeClr val="tx1"/>
                </a:solidFill>
              </a:rPr>
              <a:t> The Fact Gathering Process</a:t>
            </a:r>
          </a:p>
          <a:p>
            <a:pPr eaLnBrk="1" hangingPunct="1">
              <a:spcBef>
                <a:spcPct val="0"/>
              </a:spcBef>
              <a:buFontTx/>
              <a:buChar char="-"/>
            </a:pPr>
            <a:r>
              <a:rPr lang="en-US" altLang="en-US" sz="1400" b="0">
                <a:solidFill>
                  <a:schemeClr val="tx1"/>
                </a:solidFill>
              </a:rPr>
              <a:t> Major External Factors</a:t>
            </a:r>
          </a:p>
          <a:p>
            <a:pPr eaLnBrk="1" hangingPunct="1">
              <a:spcBef>
                <a:spcPct val="0"/>
              </a:spcBef>
              <a:buFontTx/>
              <a:buChar char="-"/>
            </a:pPr>
            <a:r>
              <a:rPr lang="en-US" altLang="en-US" sz="1400" b="0">
                <a:solidFill>
                  <a:schemeClr val="tx1"/>
                </a:solidFill>
              </a:rPr>
              <a:t> Stakeholder Expectations</a:t>
            </a:r>
          </a:p>
          <a:p>
            <a:pPr eaLnBrk="1" hangingPunct="1">
              <a:spcBef>
                <a:spcPct val="0"/>
              </a:spcBef>
              <a:buFontTx/>
              <a:buChar char="-"/>
            </a:pPr>
            <a:r>
              <a:rPr lang="en-US" altLang="en-US" sz="1400" b="0">
                <a:solidFill>
                  <a:schemeClr val="tx1"/>
                </a:solidFill>
              </a:rPr>
              <a:t> Organizational Performance</a:t>
            </a:r>
          </a:p>
          <a:p>
            <a:pPr eaLnBrk="1" hangingPunct="1">
              <a:spcBef>
                <a:spcPct val="0"/>
              </a:spcBef>
              <a:buFontTx/>
              <a:buChar char="-"/>
            </a:pPr>
            <a:r>
              <a:rPr lang="en-US" altLang="en-US" sz="1400" b="0">
                <a:solidFill>
                  <a:schemeClr val="tx1"/>
                </a:solidFill>
              </a:rPr>
              <a:t> Description of Current Strategies and Strategy Configuration</a:t>
            </a:r>
          </a:p>
        </p:txBody>
      </p:sp>
      <p:sp>
        <p:nvSpPr>
          <p:cNvPr id="17411" name="Text Box 4">
            <a:extLst>
              <a:ext uri="{FF2B5EF4-FFF2-40B4-BE49-F238E27FC236}">
                <a16:creationId xmlns:a16="http://schemas.microsoft.com/office/drawing/2014/main" id="{614FB592-0FEF-F34C-8805-5BBFA0C55077}"/>
              </a:ext>
            </a:extLst>
          </p:cNvPr>
          <p:cNvSpPr txBox="1">
            <a:spLocks noChangeArrowheads="1"/>
          </p:cNvSpPr>
          <p:nvPr/>
        </p:nvSpPr>
        <p:spPr bwMode="auto">
          <a:xfrm>
            <a:off x="3960813" y="3036888"/>
            <a:ext cx="5219700" cy="955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eaLnBrk="1" hangingPunct="1">
              <a:spcBef>
                <a:spcPct val="0"/>
              </a:spcBef>
              <a:buFontTx/>
              <a:buChar char="-"/>
            </a:pPr>
            <a:r>
              <a:rPr lang="en-US" altLang="en-US" sz="1400" b="0">
                <a:solidFill>
                  <a:schemeClr val="tx1"/>
                </a:solidFill>
              </a:rPr>
              <a:t> The Analysis Process</a:t>
            </a:r>
          </a:p>
          <a:p>
            <a:pPr eaLnBrk="1" hangingPunct="1">
              <a:spcBef>
                <a:spcPct val="0"/>
              </a:spcBef>
              <a:buFontTx/>
              <a:buChar char="-"/>
            </a:pPr>
            <a:r>
              <a:rPr lang="en-US" altLang="en-US" sz="1400" b="0">
                <a:solidFill>
                  <a:schemeClr val="tx1"/>
                </a:solidFill>
              </a:rPr>
              <a:t> Likely Impact of Major Factors</a:t>
            </a:r>
          </a:p>
          <a:p>
            <a:pPr eaLnBrk="1" hangingPunct="1">
              <a:spcBef>
                <a:spcPct val="0"/>
              </a:spcBef>
              <a:buFontTx/>
              <a:buChar char="-"/>
            </a:pPr>
            <a:r>
              <a:rPr lang="en-US" altLang="en-US" sz="1400" b="0">
                <a:solidFill>
                  <a:schemeClr val="tx1"/>
                </a:solidFill>
              </a:rPr>
              <a:t> A Ranking of Major Factors &amp; Expectations</a:t>
            </a:r>
          </a:p>
          <a:p>
            <a:pPr eaLnBrk="1" hangingPunct="1">
              <a:spcBef>
                <a:spcPct val="0"/>
              </a:spcBef>
              <a:buFontTx/>
              <a:buChar char="-"/>
            </a:pPr>
            <a:r>
              <a:rPr lang="en-US" altLang="en-US" sz="1400" b="0">
                <a:solidFill>
                  <a:schemeClr val="tx1"/>
                </a:solidFill>
              </a:rPr>
              <a:t> Possible Responses &amp; Rationale</a:t>
            </a:r>
          </a:p>
        </p:txBody>
      </p:sp>
      <p:sp>
        <p:nvSpPr>
          <p:cNvPr id="17412" name="Text Box 5">
            <a:extLst>
              <a:ext uri="{FF2B5EF4-FFF2-40B4-BE49-F238E27FC236}">
                <a16:creationId xmlns:a16="http://schemas.microsoft.com/office/drawing/2014/main" id="{46FF95E5-9783-F04F-8BF8-F8E65818BE07}"/>
              </a:ext>
            </a:extLst>
          </p:cNvPr>
          <p:cNvSpPr txBox="1">
            <a:spLocks noChangeArrowheads="1"/>
          </p:cNvSpPr>
          <p:nvPr/>
        </p:nvSpPr>
        <p:spPr bwMode="auto">
          <a:xfrm>
            <a:off x="3960813" y="4348163"/>
            <a:ext cx="5191125" cy="1384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eaLnBrk="1" hangingPunct="1">
              <a:spcBef>
                <a:spcPct val="0"/>
              </a:spcBef>
              <a:buFontTx/>
              <a:buChar char="-"/>
            </a:pPr>
            <a:r>
              <a:rPr lang="en-US" altLang="en-US" sz="1400" b="0">
                <a:solidFill>
                  <a:schemeClr val="tx1"/>
                </a:solidFill>
              </a:rPr>
              <a:t> A Description of Changes, if any, to Strategy</a:t>
            </a:r>
          </a:p>
          <a:p>
            <a:pPr eaLnBrk="1" hangingPunct="1">
              <a:spcBef>
                <a:spcPct val="0"/>
              </a:spcBef>
              <a:buFontTx/>
              <a:buChar char="-"/>
            </a:pPr>
            <a:r>
              <a:rPr lang="en-US" altLang="en-US" sz="1400" b="0">
                <a:solidFill>
                  <a:schemeClr val="tx1"/>
                </a:solidFill>
              </a:rPr>
              <a:t> An Explanation of the Rationale for Change</a:t>
            </a:r>
          </a:p>
          <a:p>
            <a:pPr eaLnBrk="1" hangingPunct="1">
              <a:spcBef>
                <a:spcPct val="0"/>
              </a:spcBef>
              <a:buFontTx/>
              <a:buChar char="-"/>
            </a:pPr>
            <a:r>
              <a:rPr lang="en-US" altLang="en-US" sz="1400" b="0">
                <a:solidFill>
                  <a:schemeClr val="tx1"/>
                </a:solidFill>
              </a:rPr>
              <a:t> Impact on the Organization (Timing and Degree)</a:t>
            </a:r>
          </a:p>
          <a:p>
            <a:pPr eaLnBrk="1" hangingPunct="1">
              <a:spcBef>
                <a:spcPct val="0"/>
              </a:spcBef>
              <a:buFontTx/>
              <a:buChar char="-"/>
            </a:pPr>
            <a:r>
              <a:rPr lang="en-US" altLang="en-US" sz="1400" b="0">
                <a:solidFill>
                  <a:schemeClr val="tx1"/>
                </a:solidFill>
              </a:rPr>
              <a:t> Major Risk Factors / Assumptions</a:t>
            </a:r>
          </a:p>
          <a:p>
            <a:pPr eaLnBrk="1" hangingPunct="1">
              <a:spcBef>
                <a:spcPct val="0"/>
              </a:spcBef>
              <a:buFontTx/>
              <a:buChar char="-"/>
            </a:pPr>
            <a:r>
              <a:rPr lang="en-US" altLang="en-US" sz="1400" b="0">
                <a:solidFill>
                  <a:schemeClr val="tx1"/>
                </a:solidFill>
              </a:rPr>
              <a:t> Financial Implications</a:t>
            </a:r>
          </a:p>
          <a:p>
            <a:pPr eaLnBrk="1" hangingPunct="1">
              <a:spcBef>
                <a:spcPct val="0"/>
              </a:spcBef>
              <a:buFontTx/>
              <a:buChar char="-"/>
            </a:pPr>
            <a:r>
              <a:rPr lang="en-US" altLang="en-US" sz="1400" b="0">
                <a:solidFill>
                  <a:schemeClr val="tx1"/>
                </a:solidFill>
              </a:rPr>
              <a:t> Long Term Hoped for Impact </a:t>
            </a:r>
          </a:p>
        </p:txBody>
      </p:sp>
      <p:sp>
        <p:nvSpPr>
          <p:cNvPr id="17413" name="AutoShape 6">
            <a:extLst>
              <a:ext uri="{FF2B5EF4-FFF2-40B4-BE49-F238E27FC236}">
                <a16:creationId xmlns:a16="http://schemas.microsoft.com/office/drawing/2014/main" id="{CE442CFD-4C3C-5643-BE64-72494BB48F89}"/>
              </a:ext>
            </a:extLst>
          </p:cNvPr>
          <p:cNvSpPr>
            <a:spLocks noChangeArrowheads="1"/>
          </p:cNvSpPr>
          <p:nvPr/>
        </p:nvSpPr>
        <p:spPr bwMode="auto">
          <a:xfrm>
            <a:off x="1084263" y="1373188"/>
            <a:ext cx="2641600" cy="1273175"/>
          </a:xfrm>
          <a:prstGeom prst="roundRect">
            <a:avLst>
              <a:gd name="adj" fmla="val 16667"/>
            </a:avLst>
          </a:prstGeom>
          <a:solidFill>
            <a:srgbClr val="FFFFFF"/>
          </a:solidFill>
          <a:ln w="9525">
            <a:solidFill>
              <a:schemeClr val="tx1"/>
            </a:solidFill>
            <a:round/>
            <a:headEnd/>
            <a:tailEnd/>
          </a:ln>
        </p:spPr>
        <p:txBody>
          <a:bodyPr wrap="none" anchor="ctr"/>
          <a:lstStyle>
            <a:lvl1pPr marL="342900" indent="-342900">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eaLnBrk="1" hangingPunct="1">
              <a:spcBef>
                <a:spcPct val="0"/>
              </a:spcBef>
              <a:buFontTx/>
              <a:buAutoNum type="arabicPeriod"/>
            </a:pPr>
            <a:r>
              <a:rPr lang="en-US" altLang="en-US" sz="2200">
                <a:solidFill>
                  <a:schemeClr val="tx1"/>
                </a:solidFill>
              </a:rPr>
              <a:t>Facts</a:t>
            </a:r>
          </a:p>
          <a:p>
            <a:pPr algn="ctr" eaLnBrk="1" hangingPunct="1">
              <a:spcBef>
                <a:spcPct val="0"/>
              </a:spcBef>
            </a:pPr>
            <a:r>
              <a:rPr lang="en-US" altLang="en-US" sz="2200" b="0" i="1">
                <a:solidFill>
                  <a:schemeClr val="tx1"/>
                </a:solidFill>
              </a:rPr>
              <a:t>The Situation</a:t>
            </a:r>
          </a:p>
          <a:p>
            <a:pPr algn="ctr" eaLnBrk="1" hangingPunct="1">
              <a:spcBef>
                <a:spcPct val="0"/>
              </a:spcBef>
            </a:pPr>
            <a:r>
              <a:rPr lang="en-US" altLang="en-US" sz="2200" b="0" i="1">
                <a:solidFill>
                  <a:schemeClr val="tx1"/>
                </a:solidFill>
              </a:rPr>
              <a:t>Analysis</a:t>
            </a:r>
          </a:p>
        </p:txBody>
      </p:sp>
      <p:sp>
        <p:nvSpPr>
          <p:cNvPr id="17414" name="AutoShape 7">
            <a:extLst>
              <a:ext uri="{FF2B5EF4-FFF2-40B4-BE49-F238E27FC236}">
                <a16:creationId xmlns:a16="http://schemas.microsoft.com/office/drawing/2014/main" id="{5A32BF2F-67CE-3248-BCD5-D070C87D3F37}"/>
              </a:ext>
            </a:extLst>
          </p:cNvPr>
          <p:cNvSpPr>
            <a:spLocks noChangeArrowheads="1"/>
          </p:cNvSpPr>
          <p:nvPr/>
        </p:nvSpPr>
        <p:spPr bwMode="auto">
          <a:xfrm>
            <a:off x="1084263" y="2859088"/>
            <a:ext cx="2641600" cy="1273175"/>
          </a:xfrm>
          <a:prstGeom prst="roundRect">
            <a:avLst>
              <a:gd name="adj" fmla="val 16667"/>
            </a:avLst>
          </a:prstGeom>
          <a:solidFill>
            <a:srgbClr val="FFFFFF"/>
          </a:solidFill>
          <a:ln w="9525">
            <a:solidFill>
              <a:schemeClr val="tx1"/>
            </a:solidFill>
            <a:round/>
            <a:headEnd/>
            <a:tailEnd/>
          </a:ln>
        </p:spPr>
        <p:txBody>
          <a:bodyPr wrap="none" anchor="ct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eaLnBrk="1" hangingPunct="1">
              <a:spcBef>
                <a:spcPct val="0"/>
              </a:spcBef>
            </a:pPr>
            <a:r>
              <a:rPr lang="en-US" altLang="en-US" sz="2200">
                <a:solidFill>
                  <a:schemeClr val="tx1"/>
                </a:solidFill>
              </a:rPr>
              <a:t>2. Analysis</a:t>
            </a:r>
          </a:p>
          <a:p>
            <a:pPr algn="ctr" eaLnBrk="1" hangingPunct="1">
              <a:spcBef>
                <a:spcPct val="0"/>
              </a:spcBef>
            </a:pPr>
            <a:r>
              <a:rPr lang="en-US" altLang="en-US" sz="2200" b="0" i="1">
                <a:solidFill>
                  <a:schemeClr val="tx1"/>
                </a:solidFill>
              </a:rPr>
              <a:t>Issue</a:t>
            </a:r>
          </a:p>
          <a:p>
            <a:pPr algn="ctr" eaLnBrk="1" hangingPunct="1">
              <a:spcBef>
                <a:spcPct val="0"/>
              </a:spcBef>
            </a:pPr>
            <a:r>
              <a:rPr lang="en-US" altLang="en-US" sz="2200" b="0" i="1">
                <a:solidFill>
                  <a:schemeClr val="tx1"/>
                </a:solidFill>
              </a:rPr>
              <a:t>Development</a:t>
            </a:r>
          </a:p>
        </p:txBody>
      </p:sp>
      <p:sp>
        <p:nvSpPr>
          <p:cNvPr id="17415" name="AutoShape 8">
            <a:extLst>
              <a:ext uri="{FF2B5EF4-FFF2-40B4-BE49-F238E27FC236}">
                <a16:creationId xmlns:a16="http://schemas.microsoft.com/office/drawing/2014/main" id="{0FEB19AA-3380-8048-A476-500A03C2A4E9}"/>
              </a:ext>
            </a:extLst>
          </p:cNvPr>
          <p:cNvSpPr>
            <a:spLocks noChangeArrowheads="1"/>
          </p:cNvSpPr>
          <p:nvPr/>
        </p:nvSpPr>
        <p:spPr bwMode="auto">
          <a:xfrm>
            <a:off x="1084263" y="4373563"/>
            <a:ext cx="2641600" cy="1273175"/>
          </a:xfrm>
          <a:prstGeom prst="roundRect">
            <a:avLst>
              <a:gd name="adj" fmla="val 16667"/>
            </a:avLst>
          </a:prstGeom>
          <a:solidFill>
            <a:srgbClr val="FFFFFF"/>
          </a:solidFill>
          <a:ln w="9525">
            <a:solidFill>
              <a:schemeClr val="tx1"/>
            </a:solidFill>
            <a:round/>
            <a:headEnd/>
            <a:tailEnd/>
          </a:ln>
        </p:spPr>
        <p:txBody>
          <a:bodyPr wrap="none" anchor="ct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eaLnBrk="1" hangingPunct="1">
              <a:spcBef>
                <a:spcPct val="0"/>
              </a:spcBef>
            </a:pPr>
            <a:r>
              <a:rPr lang="en-US" altLang="en-US" sz="2200">
                <a:solidFill>
                  <a:schemeClr val="tx1"/>
                </a:solidFill>
              </a:rPr>
              <a:t>3. Strategy</a:t>
            </a:r>
          </a:p>
          <a:p>
            <a:pPr algn="ctr" eaLnBrk="1" hangingPunct="1">
              <a:spcBef>
                <a:spcPct val="0"/>
              </a:spcBef>
            </a:pPr>
            <a:r>
              <a:rPr lang="en-US" altLang="en-US" sz="2200" b="0" i="1">
                <a:solidFill>
                  <a:schemeClr val="tx1"/>
                </a:solidFill>
              </a:rPr>
              <a:t>The Change</a:t>
            </a:r>
          </a:p>
          <a:p>
            <a:pPr algn="ctr" eaLnBrk="1" hangingPunct="1">
              <a:spcBef>
                <a:spcPct val="0"/>
              </a:spcBef>
            </a:pPr>
            <a:r>
              <a:rPr lang="en-US" altLang="en-US" sz="2200" b="0" i="1">
                <a:solidFill>
                  <a:schemeClr val="tx1"/>
                </a:solidFill>
              </a:rPr>
              <a:t>Agenda</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2">
            <a:extLst>
              <a:ext uri="{FF2B5EF4-FFF2-40B4-BE49-F238E27FC236}">
                <a16:creationId xmlns:a16="http://schemas.microsoft.com/office/drawing/2014/main" id="{A9B23BCF-299F-BA43-98E7-31D411D411F4}"/>
              </a:ext>
            </a:extLst>
          </p:cNvPr>
          <p:cNvSpPr>
            <a:spLocks noChangeArrowheads="1"/>
          </p:cNvSpPr>
          <p:nvPr/>
        </p:nvSpPr>
        <p:spPr bwMode="auto">
          <a:xfrm>
            <a:off x="1116013" y="1341438"/>
            <a:ext cx="8027987" cy="4679950"/>
          </a:xfrm>
          <a:prstGeom prst="rect">
            <a:avLst/>
          </a:prstGeom>
          <a:solidFill>
            <a:srgbClr val="FFFFFF"/>
          </a:solidFill>
          <a:ln w="9525">
            <a:solidFill>
              <a:srgbClr val="FFFFFF"/>
            </a:solidFill>
            <a:round/>
            <a:headEnd/>
            <a:tailEnd/>
          </a:ln>
        </p:spPr>
        <p:txBody>
          <a:bodyP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eaLnBrk="1" hangingPunct="1">
              <a:spcBef>
                <a:spcPct val="0"/>
              </a:spcBef>
            </a:pPr>
            <a:endParaRPr lang="en-US" altLang="en-US" sz="1800">
              <a:solidFill>
                <a:schemeClr val="tx1"/>
              </a:solidFill>
            </a:endParaRPr>
          </a:p>
        </p:txBody>
      </p:sp>
      <p:sp>
        <p:nvSpPr>
          <p:cNvPr id="117762" name="Slide Number Placeholder 1">
            <a:extLst>
              <a:ext uri="{FF2B5EF4-FFF2-40B4-BE49-F238E27FC236}">
                <a16:creationId xmlns:a16="http://schemas.microsoft.com/office/drawing/2014/main" id="{6302CB52-9F79-AE4C-8684-208D9A0F2821}"/>
              </a:ext>
            </a:extLst>
          </p:cNvPr>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r" eaLnBrk="1" hangingPunct="1">
              <a:spcBef>
                <a:spcPct val="0"/>
              </a:spcBef>
            </a:pPr>
            <a:fld id="{CC1E24E3-2EBA-1B4C-AFB2-E334F294013E}" type="slidenum">
              <a:rPr lang="en-CA" altLang="en-US" sz="1200">
                <a:solidFill>
                  <a:srgbClr val="002699"/>
                </a:solidFill>
                <a:latin typeface="Arial Narrow" panose="020B0604020202020204" pitchFamily="34" charset="0"/>
              </a:rPr>
              <a:pPr algn="r" eaLnBrk="1" hangingPunct="1">
                <a:spcBef>
                  <a:spcPct val="0"/>
                </a:spcBef>
              </a:pPr>
              <a:t>40</a:t>
            </a:fld>
            <a:endParaRPr lang="en-CA" altLang="en-US" sz="1200">
              <a:solidFill>
                <a:srgbClr val="002699"/>
              </a:solidFill>
              <a:latin typeface="Arial Narrow" panose="020B0604020202020204" pitchFamily="34" charset="0"/>
            </a:endParaRPr>
          </a:p>
        </p:txBody>
      </p:sp>
      <p:pic>
        <p:nvPicPr>
          <p:cNvPr id="117763" name="Picture 2">
            <a:extLst>
              <a:ext uri="{FF2B5EF4-FFF2-40B4-BE49-F238E27FC236}">
                <a16:creationId xmlns:a16="http://schemas.microsoft.com/office/drawing/2014/main" id="{F58A2E05-CA71-A24D-9B92-AC50859600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9671"/>
          <a:stretch>
            <a:fillRect/>
          </a:stretch>
        </p:blipFill>
        <p:spPr bwMode="auto">
          <a:xfrm>
            <a:off x="3657600" y="803275"/>
            <a:ext cx="15906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4" name="Picture 6">
            <a:extLst>
              <a:ext uri="{FF2B5EF4-FFF2-40B4-BE49-F238E27FC236}">
                <a16:creationId xmlns:a16="http://schemas.microsoft.com/office/drawing/2014/main" id="{C97C2A54-B299-B743-B621-99C1802998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646"/>
          <a:stretch>
            <a:fillRect/>
          </a:stretch>
        </p:blipFill>
        <p:spPr bwMode="auto">
          <a:xfrm>
            <a:off x="3778250" y="4776788"/>
            <a:ext cx="1436688"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5" name="Picture 7">
            <a:extLst>
              <a:ext uri="{FF2B5EF4-FFF2-40B4-BE49-F238E27FC236}">
                <a16:creationId xmlns:a16="http://schemas.microsoft.com/office/drawing/2014/main" id="{CE56FD34-4D00-C54E-ACEF-585D597F61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3848" b="8786"/>
          <a:stretch>
            <a:fillRect/>
          </a:stretch>
        </p:blipFill>
        <p:spPr bwMode="auto">
          <a:xfrm>
            <a:off x="6624638" y="3625850"/>
            <a:ext cx="13144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7766" name="Group 17">
            <a:extLst>
              <a:ext uri="{FF2B5EF4-FFF2-40B4-BE49-F238E27FC236}">
                <a16:creationId xmlns:a16="http://schemas.microsoft.com/office/drawing/2014/main" id="{F5F7E13D-1234-0446-9424-60BA72F52722}"/>
              </a:ext>
            </a:extLst>
          </p:cNvPr>
          <p:cNvGrpSpPr>
            <a:grpSpLocks/>
          </p:cNvGrpSpPr>
          <p:nvPr/>
        </p:nvGrpSpPr>
        <p:grpSpPr bwMode="auto">
          <a:xfrm>
            <a:off x="3805238" y="2855913"/>
            <a:ext cx="1333500" cy="644525"/>
            <a:chOff x="590550" y="2838073"/>
            <a:chExt cx="1333500" cy="643944"/>
          </a:xfrm>
        </p:grpSpPr>
        <p:pic>
          <p:nvPicPr>
            <p:cNvPr id="117781" name="Picture 3">
              <a:extLst>
                <a:ext uri="{FF2B5EF4-FFF2-40B4-BE49-F238E27FC236}">
                  <a16:creationId xmlns:a16="http://schemas.microsoft.com/office/drawing/2014/main" id="{ECD03F28-7B42-384B-A011-FA688E0374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0550" y="2838073"/>
              <a:ext cx="1333500" cy="352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82" name="Picture 4">
              <a:extLst>
                <a:ext uri="{FF2B5EF4-FFF2-40B4-BE49-F238E27FC236}">
                  <a16:creationId xmlns:a16="http://schemas.microsoft.com/office/drawing/2014/main" id="{D950631C-C5FF-4240-AABB-C00DCFA6C15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4362" y="3148943"/>
              <a:ext cx="1285875" cy="333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7767" name="Picture 20">
            <a:extLst>
              <a:ext uri="{FF2B5EF4-FFF2-40B4-BE49-F238E27FC236}">
                <a16:creationId xmlns:a16="http://schemas.microsoft.com/office/drawing/2014/main" id="{83B151DE-2E1E-2C48-B128-8AEA72D3BD2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8575" y="3876675"/>
            <a:ext cx="887413"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8" name="Picture 11">
            <a:extLst>
              <a:ext uri="{FF2B5EF4-FFF2-40B4-BE49-F238E27FC236}">
                <a16:creationId xmlns:a16="http://schemas.microsoft.com/office/drawing/2014/main" id="{98931B7E-10EF-FB42-8291-6EFC60DA3D0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08813" y="4551363"/>
            <a:ext cx="546100"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9" name="Picture 6">
            <a:extLst>
              <a:ext uri="{FF2B5EF4-FFF2-40B4-BE49-F238E27FC236}">
                <a16:creationId xmlns:a16="http://schemas.microsoft.com/office/drawing/2014/main" id="{20E23DE6-567F-C046-A719-CA5C8346557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01763" y="2003425"/>
            <a:ext cx="83820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0" name="Picture 7">
            <a:extLst>
              <a:ext uri="{FF2B5EF4-FFF2-40B4-BE49-F238E27FC236}">
                <a16:creationId xmlns:a16="http://schemas.microsoft.com/office/drawing/2014/main" id="{EFB68E3E-AC3D-A542-BD00-9E1CF02A5C4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36950" y="1941513"/>
            <a:ext cx="16779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1" name="Picture 8">
            <a:extLst>
              <a:ext uri="{FF2B5EF4-FFF2-40B4-BE49-F238E27FC236}">
                <a16:creationId xmlns:a16="http://schemas.microsoft.com/office/drawing/2014/main" id="{F1D7A272-62E7-5540-9205-F53A4D588CA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99238" y="1941513"/>
            <a:ext cx="12382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2" name="Picture 9">
            <a:extLst>
              <a:ext uri="{FF2B5EF4-FFF2-40B4-BE49-F238E27FC236}">
                <a16:creationId xmlns:a16="http://schemas.microsoft.com/office/drawing/2014/main" id="{49CF6AEE-D08E-744F-AB9D-A9F2FC86F17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08638" y="2768600"/>
            <a:ext cx="39052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3" name="Picture 9">
            <a:extLst>
              <a:ext uri="{FF2B5EF4-FFF2-40B4-BE49-F238E27FC236}">
                <a16:creationId xmlns:a16="http://schemas.microsoft.com/office/drawing/2014/main" id="{7D375226-8EE7-F140-94D0-04F72E21872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44788" y="2757488"/>
            <a:ext cx="39052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4" name="Picture 15">
            <a:extLst>
              <a:ext uri="{FF2B5EF4-FFF2-40B4-BE49-F238E27FC236}">
                <a16:creationId xmlns:a16="http://schemas.microsoft.com/office/drawing/2014/main" id="{DFA94AD4-26E2-F74D-87D5-F26FB1D4E22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79825" y="4049713"/>
            <a:ext cx="1633538"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7775" name="Group 19">
            <a:extLst>
              <a:ext uri="{FF2B5EF4-FFF2-40B4-BE49-F238E27FC236}">
                <a16:creationId xmlns:a16="http://schemas.microsoft.com/office/drawing/2014/main" id="{FC3439C7-9E5B-3341-BD1C-54FBD9F7D42F}"/>
              </a:ext>
            </a:extLst>
          </p:cNvPr>
          <p:cNvGrpSpPr>
            <a:grpSpLocks/>
          </p:cNvGrpSpPr>
          <p:nvPr/>
        </p:nvGrpSpPr>
        <p:grpSpPr bwMode="auto">
          <a:xfrm>
            <a:off x="6624638" y="2830513"/>
            <a:ext cx="1228725" cy="579437"/>
            <a:chOff x="2362200" y="1524000"/>
            <a:chExt cx="1229732" cy="579438"/>
          </a:xfrm>
        </p:grpSpPr>
        <p:pic>
          <p:nvPicPr>
            <p:cNvPr id="117778" name="Picture 20">
              <a:extLst>
                <a:ext uri="{FF2B5EF4-FFF2-40B4-BE49-F238E27FC236}">
                  <a16:creationId xmlns:a16="http://schemas.microsoft.com/office/drawing/2014/main" id="{B9F2C629-D772-0F4D-92FC-94CF44A3A0E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62200" y="1524000"/>
              <a:ext cx="1045431"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9" name="Picture 2">
              <a:extLst>
                <a:ext uri="{FF2B5EF4-FFF2-40B4-BE49-F238E27FC236}">
                  <a16:creationId xmlns:a16="http://schemas.microsoft.com/office/drawing/2014/main" id="{F58CB122-086F-5B45-B6D2-E0CC0327053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17903" y="1855788"/>
              <a:ext cx="7038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80" name="Picture 10">
              <a:extLst>
                <a:ext uri="{FF2B5EF4-FFF2-40B4-BE49-F238E27FC236}">
                  <a16:creationId xmlns:a16="http://schemas.microsoft.com/office/drawing/2014/main" id="{3924A3F4-40A0-0F48-8A9F-DFBFA8E9BBC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393331" y="1524000"/>
              <a:ext cx="198601"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7776" name="Picture 3">
            <a:extLst>
              <a:ext uri="{FF2B5EF4-FFF2-40B4-BE49-F238E27FC236}">
                <a16:creationId xmlns:a16="http://schemas.microsoft.com/office/drawing/2014/main" id="{4D6A20CB-4E2A-3249-B24A-1DB9B8F719FC}"/>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913563" y="5173663"/>
            <a:ext cx="8413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Number Placeholder 4">
            <a:extLst>
              <a:ext uri="{FF2B5EF4-FFF2-40B4-BE49-F238E27FC236}">
                <a16:creationId xmlns:a16="http://schemas.microsoft.com/office/drawing/2014/main" id="{50463CB7-2312-714C-86F0-341C1B25712E}"/>
              </a:ext>
            </a:extLst>
          </p:cNvPr>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r" eaLnBrk="1" hangingPunct="1">
              <a:spcBef>
                <a:spcPct val="0"/>
              </a:spcBef>
            </a:pPr>
            <a:fld id="{61D479FB-2759-A947-AC67-2A32218434B5}" type="slidenum">
              <a:rPr lang="en-CA" altLang="en-US" sz="1200">
                <a:solidFill>
                  <a:srgbClr val="002699"/>
                </a:solidFill>
                <a:latin typeface="Arial Narrow" panose="020B0604020202020204" pitchFamily="34" charset="0"/>
              </a:rPr>
              <a:pPr algn="r" eaLnBrk="1" hangingPunct="1">
                <a:spcBef>
                  <a:spcPct val="0"/>
                </a:spcBef>
              </a:pPr>
              <a:t>41</a:t>
            </a:fld>
            <a:endParaRPr lang="en-CA" altLang="en-US" sz="1200">
              <a:solidFill>
                <a:srgbClr val="002699"/>
              </a:solidFill>
              <a:latin typeface="Arial Narrow" panose="020B0604020202020204" pitchFamily="34" charset="0"/>
            </a:endParaRPr>
          </a:p>
        </p:txBody>
      </p:sp>
      <p:graphicFrame>
        <p:nvGraphicFramePr>
          <p:cNvPr id="214019" name="Group 3">
            <a:extLst>
              <a:ext uri="{FF2B5EF4-FFF2-40B4-BE49-F238E27FC236}">
                <a16:creationId xmlns:a16="http://schemas.microsoft.com/office/drawing/2014/main" id="{5B28CCF6-7F25-FE46-8CB4-4709BE0A5A19}"/>
              </a:ext>
            </a:extLst>
          </p:cNvPr>
          <p:cNvGraphicFramePr>
            <a:graphicFrameLocks noGrp="1"/>
          </p:cNvGraphicFramePr>
          <p:nvPr>
            <p:ph idx="4294967295"/>
          </p:nvPr>
        </p:nvGraphicFramePr>
        <p:xfrm>
          <a:off x="304800" y="908050"/>
          <a:ext cx="8875713" cy="5273676"/>
        </p:xfrm>
        <a:graphic>
          <a:graphicData uri="http://schemas.openxmlformats.org/drawingml/2006/table">
            <a:tbl>
              <a:tblPr/>
              <a:tblGrid>
                <a:gridCol w="1295400">
                  <a:extLst>
                    <a:ext uri="{9D8B030D-6E8A-4147-A177-3AD203B41FA5}">
                      <a16:colId xmlns:a16="http://schemas.microsoft.com/office/drawing/2014/main" val="20000"/>
                    </a:ext>
                  </a:extLst>
                </a:gridCol>
                <a:gridCol w="7580313">
                  <a:extLst>
                    <a:ext uri="{9D8B030D-6E8A-4147-A177-3AD203B41FA5}">
                      <a16:colId xmlns:a16="http://schemas.microsoft.com/office/drawing/2014/main" val="20001"/>
                    </a:ext>
                  </a:extLst>
                </a:gridCol>
              </a:tblGrid>
              <a:tr h="344488">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600" b="1" i="0" u="none" strike="noStrike" cap="none" normalizeH="0" baseline="0">
                          <a:ln>
                            <a:noFill/>
                          </a:ln>
                          <a:solidFill>
                            <a:schemeClr val="tx1"/>
                          </a:solidFill>
                          <a:effectLst/>
                          <a:latin typeface="Arial Narrow" charset="0"/>
                          <a:ea typeface="ＭＳ Ｐゴシック" charset="-128"/>
                        </a:rPr>
                        <a:t>8 Strategy</a:t>
                      </a:r>
                    </a:p>
                  </a:txBody>
                  <a:tcPr marT="45726" marB="45726"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600" b="1" i="0" u="none" strike="noStrike" cap="none" normalizeH="0" baseline="0">
                          <a:ln>
                            <a:noFill/>
                          </a:ln>
                          <a:solidFill>
                            <a:schemeClr val="tx1"/>
                          </a:solidFill>
                          <a:effectLst/>
                          <a:latin typeface="Arial Narrow" charset="0"/>
                          <a:ea typeface="ＭＳ Ｐゴシック" charset="-128"/>
                        </a:rPr>
                        <a:t>Strategy</a:t>
                      </a:r>
                    </a:p>
                  </a:txBody>
                  <a:tcPr marT="45726" marB="45726" anchor="ctr" horzOverflow="overflow">
                    <a:lnL w="12700" cap="flat" cmpd="sng" algn="ctr">
                      <a:solidFill>
                        <a:srgbClr val="00339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549275">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x-none" sz="1400" b="1" i="0" u="none" strike="noStrike" cap="none" normalizeH="0" baseline="0">
                          <a:ln>
                            <a:noFill/>
                          </a:ln>
                          <a:solidFill>
                            <a:schemeClr val="tx1"/>
                          </a:solidFill>
                          <a:effectLst/>
                          <a:latin typeface="Arial Narrow" charset="0"/>
                          <a:ea typeface="ＭＳ Ｐゴシック" charset="-128"/>
                        </a:rPr>
                        <a:t>Business Positioning</a:t>
                      </a:r>
                      <a:endParaRPr kumimoji="0" lang="en-US" altLang="x-none" sz="1400" b="1" i="0" u="none" strike="noStrike" cap="none" normalizeH="0" baseline="0">
                        <a:ln>
                          <a:noFill/>
                        </a:ln>
                        <a:solidFill>
                          <a:schemeClr val="tx1"/>
                        </a:solidFill>
                        <a:effectLst/>
                        <a:latin typeface="Arial Narrow" charset="0"/>
                        <a:ea typeface="ＭＳ Ｐゴシック" charset="-128"/>
                      </a:endParaRPr>
                    </a:p>
                  </a:txBody>
                  <a:tcPr marT="45726" marB="45726"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x-none" sz="1000" b="0" i="0" u="none" strike="noStrike" cap="none" normalizeH="0" baseline="0">
                          <a:ln>
                            <a:noFill/>
                          </a:ln>
                          <a:solidFill>
                            <a:schemeClr val="tx1"/>
                          </a:solidFill>
                          <a:effectLst/>
                          <a:latin typeface="Verdana" charset="0"/>
                          <a:ea typeface="ＭＳ Ｐゴシック" charset="-128"/>
                        </a:rPr>
                        <a:t>Hydro Ottawa Limited is an Ontario regulated electricity local distribution company (LDC) that owns and operates distribution infrastructure in the City of Ottawa and the Village of Casselman and is the largest LDC in eastern Ontario and the third largest municipally-owned LDC in the Province of Ontario.</a:t>
                      </a:r>
                    </a:p>
                  </a:txBody>
                  <a:tcPr marT="45726" marB="45726"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549275">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200" b="1" i="0" u="none" strike="noStrike" cap="none" normalizeH="0" baseline="0">
                          <a:ln>
                            <a:noFill/>
                          </a:ln>
                          <a:solidFill>
                            <a:schemeClr val="tx1"/>
                          </a:solidFill>
                          <a:effectLst/>
                          <a:latin typeface="Arial Narrow" charset="0"/>
                          <a:ea typeface="ＭＳ Ｐゴシック" charset="-128"/>
                        </a:rPr>
                        <a:t>Risk</a:t>
                      </a:r>
                    </a:p>
                  </a:txBody>
                  <a:tcPr marT="45726" marB="45726"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x-none" sz="1000" b="0" i="0" u="none" strike="noStrike" cap="none" normalizeH="0" baseline="0">
                          <a:ln>
                            <a:noFill/>
                          </a:ln>
                          <a:solidFill>
                            <a:schemeClr val="tx1"/>
                          </a:solidFill>
                          <a:effectLst/>
                          <a:latin typeface="Verdana" charset="0"/>
                          <a:ea typeface="ＭＳ Ｐゴシック" charset="-128"/>
                        </a:rPr>
                        <a:t>Hydro Ottawa manages risk by staying in compliance with the regulatory framework impacting the industry to employ fixed price contracts to reduce exposure to spot market prices, the continuance of Hydro Ottawa</a:t>
                      </a:r>
                      <a:r>
                        <a:rPr kumimoji="0" lang="en-CA" altLang="en-US" sz="1000" b="0" i="0" u="none" strike="noStrike" cap="none" normalizeH="0" baseline="0">
                          <a:ln>
                            <a:noFill/>
                          </a:ln>
                          <a:solidFill>
                            <a:schemeClr val="tx1"/>
                          </a:solidFill>
                          <a:effectLst/>
                          <a:latin typeface="Verdana" charset="0"/>
                          <a:ea typeface="ＭＳ Ｐゴシック" charset="-128"/>
                        </a:rPr>
                        <a:t>’</a:t>
                      </a:r>
                      <a:r>
                        <a:rPr kumimoji="0" lang="en-CA" altLang="x-none" sz="1000" b="0" i="0" u="none" strike="noStrike" cap="none" normalizeH="0" baseline="0">
                          <a:ln>
                            <a:noFill/>
                          </a:ln>
                          <a:solidFill>
                            <a:schemeClr val="tx1"/>
                          </a:solidFill>
                          <a:effectLst/>
                          <a:latin typeface="Verdana" charset="0"/>
                          <a:ea typeface="ＭＳ Ｐゴシック" charset="-128"/>
                        </a:rPr>
                        <a:t>s exceptional health and safety record,</a:t>
                      </a:r>
                    </a:p>
                  </a:txBody>
                  <a:tcPr marT="45726" marB="45726"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511175">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Narrow" charset="0"/>
                          <a:ea typeface="ＭＳ Ｐゴシック" charset="-128"/>
                        </a:rPr>
                        <a:t>Growth</a:t>
                      </a:r>
                    </a:p>
                  </a:txBody>
                  <a:tcPr marT="45726" marB="45726"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x-none" sz="1000" b="0" i="0" u="none" strike="noStrike" cap="none" normalizeH="0" baseline="0">
                          <a:ln>
                            <a:noFill/>
                          </a:ln>
                          <a:solidFill>
                            <a:schemeClr val="tx1"/>
                          </a:solidFill>
                          <a:effectLst/>
                          <a:latin typeface="Verdana" charset="0"/>
                          <a:ea typeface="ＭＳ Ｐゴシック" charset="-128"/>
                        </a:rPr>
                        <a:t>Hydro Ottawa growth is strategy s expanding our distribution business beyond our current service territory;</a:t>
                      </a:r>
                    </a:p>
                  </a:txBody>
                  <a:tcPr marT="45726" marB="45726"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512763">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Narrow" charset="0"/>
                          <a:ea typeface="ＭＳ Ｐゴシック" charset="-128"/>
                        </a:rPr>
                        <a:t>Financial</a:t>
                      </a:r>
                    </a:p>
                  </a:txBody>
                  <a:tcPr marT="45726" marB="45726"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x-none" sz="1000" b="0" i="0" u="none" strike="noStrike" cap="none" normalizeH="0" baseline="0">
                          <a:ln>
                            <a:noFill/>
                          </a:ln>
                          <a:solidFill>
                            <a:schemeClr val="tx1"/>
                          </a:solidFill>
                          <a:effectLst/>
                          <a:latin typeface="Verdana" charset="0"/>
                          <a:ea typeface="ＭＳ Ｐゴシック" charset="-128"/>
                        </a:rPr>
                        <a:t>Hydro Ottawa is a MEU under the Electricity Act. Revenues are regulated. Finances are managed to retain its credit-rating; compliance with OEB requirements, and, if appropriate, dividends to the parent</a:t>
                      </a:r>
                    </a:p>
                  </a:txBody>
                  <a:tcPr marT="45726" marB="45726"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701675">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Narrow" charset="0"/>
                          <a:ea typeface="ＭＳ Ｐゴシック" charset="-128"/>
                        </a:rPr>
                        <a:t>Technology / R&amp;D</a:t>
                      </a:r>
                    </a:p>
                  </a:txBody>
                  <a:tcPr marT="45726" marB="45726"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x-none" sz="1000" b="0" i="0" u="none" strike="noStrike" cap="none" normalizeH="0" baseline="0">
                          <a:ln>
                            <a:noFill/>
                          </a:ln>
                          <a:solidFill>
                            <a:schemeClr val="tx1"/>
                          </a:solidFill>
                          <a:effectLst/>
                          <a:latin typeface="Verdana" charset="0"/>
                          <a:ea typeface="ＭＳ Ｐゴシック" charset="-128"/>
                        </a:rPr>
                        <a:t>Hydro Ottawa has 2700 kilometres of underground cable, 2,700 kilometres of overhead lines, 40,500 transformers and 48,700 hydro poles.,Ottawa Hydro will introduce more intelligence and automation into our distribution system, in 2014, Hydro Ottawa will complete the development of a more detailed Smart Grid plan, as required by the </a:t>
                      </a:r>
                      <a:r>
                        <a:rPr kumimoji="0" lang="en-CA" altLang="x-none" sz="1000" b="0" i="1" u="none" strike="noStrike" cap="none" normalizeH="0" baseline="0">
                          <a:ln>
                            <a:noFill/>
                          </a:ln>
                          <a:solidFill>
                            <a:schemeClr val="tx1"/>
                          </a:solidFill>
                          <a:effectLst/>
                          <a:latin typeface="Verdana" charset="0"/>
                          <a:ea typeface="ＭＳ Ｐゴシック" charset="-128"/>
                        </a:rPr>
                        <a:t>Green Energy and Green Economy Act.</a:t>
                      </a:r>
                    </a:p>
                  </a:txBody>
                  <a:tcPr marT="45726" marB="45726"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701675">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Narrow" charset="0"/>
                          <a:ea typeface="ＭＳ Ｐゴシック" charset="-128"/>
                        </a:rPr>
                        <a:t>Organization</a:t>
                      </a:r>
                    </a:p>
                  </a:txBody>
                  <a:tcPr marT="45726" marB="45726"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x-none" sz="1000" b="0" i="0" u="none" strike="noStrike" cap="none" normalizeH="0" baseline="0">
                          <a:ln>
                            <a:noFill/>
                          </a:ln>
                          <a:solidFill>
                            <a:schemeClr val="tx1"/>
                          </a:solidFill>
                          <a:effectLst/>
                          <a:latin typeface="Verdana" charset="0"/>
                          <a:ea typeface="ＭＳ Ｐゴシック" charset="-128"/>
                        </a:rPr>
                        <a:t>Hydro has a workforce of about 600  employees of which a large percentage are eligible for retirement in the next 5 years creating the need for a workforce replacement strategy and the development of a skilled, engaged and prepared workforce</a:t>
                      </a:r>
                    </a:p>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x-none" sz="1000" b="0" i="0" u="none" strike="noStrike" cap="none" normalizeH="0" baseline="0">
                          <a:ln>
                            <a:noFill/>
                          </a:ln>
                          <a:solidFill>
                            <a:schemeClr val="tx1"/>
                          </a:solidFill>
                          <a:effectLst/>
                          <a:latin typeface="Verdana" charset="0"/>
                          <a:ea typeface="ＭＳ Ｐゴシック" charset="-128"/>
                        </a:rPr>
                        <a:t>for the future</a:t>
                      </a:r>
                    </a:p>
                  </a:txBody>
                  <a:tcPr marT="45726" marB="45726"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701675">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Narrow" charset="0"/>
                          <a:ea typeface="ＭＳ Ｐゴシック" charset="-128"/>
                        </a:rPr>
                        <a:t>Marketing</a:t>
                      </a:r>
                    </a:p>
                  </a:txBody>
                  <a:tcPr marT="45726" marB="45726"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x-none" sz="1000" b="0" i="0" u="none" strike="noStrike" cap="none" normalizeH="0" baseline="0">
                          <a:ln>
                            <a:noFill/>
                          </a:ln>
                          <a:solidFill>
                            <a:schemeClr val="tx1"/>
                          </a:solidFill>
                          <a:effectLst/>
                          <a:latin typeface="Verdana" charset="0"/>
                          <a:ea typeface="ＭＳ Ｐゴシック" charset="-128"/>
                        </a:rPr>
                        <a:t>Hydro Ottawa serves the residential; small business and bulk-metered; and large user customer segments The fundamentals of customer value in the electricity business are quality and cost – delivering a reliable service, while operating efficiently and effectively to keep rates competitive. Hydro Ottawa is consistently among the top performers in Ontario in both of these areas.</a:t>
                      </a:r>
                    </a:p>
                  </a:txBody>
                  <a:tcPr marT="45726" marB="45726"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r h="701675">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Narrow" charset="0"/>
                          <a:ea typeface="ＭＳ Ｐゴシック" charset="-128"/>
                        </a:rPr>
                        <a:t>Service Delivery</a:t>
                      </a:r>
                    </a:p>
                  </a:txBody>
                  <a:tcPr marT="45726" marB="45726"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x-none" sz="1000" b="0" i="0" u="none" strike="noStrike" cap="none" normalizeH="0" baseline="0">
                          <a:ln>
                            <a:noFill/>
                          </a:ln>
                          <a:solidFill>
                            <a:schemeClr val="tx1"/>
                          </a:solidFill>
                          <a:effectLst/>
                          <a:latin typeface="Verdana" charset="0"/>
                          <a:ea typeface="ＭＳ Ｐゴシック" charset="-128"/>
                        </a:rPr>
                        <a:t>Hydro Ottawa Limited has two core responsibilities. First, Hydro Ottawa is responsible for the safe and reliable delivery of electricity to more than 300,000 customers in the City of Ottawa and the village of Casselman. Second, Hydro Ottawa Limited bills for its services and for the services provided by other organizations in Ontario's electricity system.</a:t>
                      </a:r>
                    </a:p>
                  </a:txBody>
                  <a:tcPr marT="45726" marB="45726"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8"/>
                  </a:ext>
                </a:extLst>
              </a:tr>
            </a:tbl>
          </a:graphicData>
        </a:graphic>
      </p:graphicFrame>
      <p:pic>
        <p:nvPicPr>
          <p:cNvPr id="119843" name="Picture 8">
            <a:extLst>
              <a:ext uri="{FF2B5EF4-FFF2-40B4-BE49-F238E27FC236}">
                <a16:creationId xmlns:a16="http://schemas.microsoft.com/office/drawing/2014/main" id="{C6C06039-A288-824D-9E02-562C8249F9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3125" y="152400"/>
            <a:ext cx="23780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1">
            <a:extLst>
              <a:ext uri="{FF2B5EF4-FFF2-40B4-BE49-F238E27FC236}">
                <a16:creationId xmlns:a16="http://schemas.microsoft.com/office/drawing/2014/main" id="{FC985608-0282-AF43-A0EE-C13E693AE263}"/>
              </a:ext>
            </a:extLst>
          </p:cNvPr>
          <p:cNvSpPr>
            <a:spLocks noChangeArrowheads="1"/>
          </p:cNvSpPr>
          <p:nvPr/>
        </p:nvSpPr>
        <p:spPr bwMode="auto">
          <a:xfrm>
            <a:off x="827088" y="1125538"/>
            <a:ext cx="8316912" cy="4679950"/>
          </a:xfrm>
          <a:prstGeom prst="rect">
            <a:avLst/>
          </a:prstGeom>
          <a:solidFill>
            <a:srgbClr val="FFFFFF"/>
          </a:solidFill>
          <a:ln w="9525">
            <a:solidFill>
              <a:srgbClr val="FFFFFF"/>
            </a:solidFill>
            <a:round/>
            <a:headEnd/>
            <a:tailEnd/>
          </a:ln>
        </p:spPr>
        <p:txBody>
          <a:bodyP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eaLnBrk="1" hangingPunct="1">
              <a:spcBef>
                <a:spcPct val="0"/>
              </a:spcBef>
            </a:pPr>
            <a:endParaRPr lang="en-US" altLang="en-US" sz="1800">
              <a:solidFill>
                <a:schemeClr val="tx1"/>
              </a:solidFill>
            </a:endParaRPr>
          </a:p>
        </p:txBody>
      </p:sp>
      <p:pic>
        <p:nvPicPr>
          <p:cNvPr id="121858" name="Picture 3">
            <a:extLst>
              <a:ext uri="{FF2B5EF4-FFF2-40B4-BE49-F238E27FC236}">
                <a16:creationId xmlns:a16="http://schemas.microsoft.com/office/drawing/2014/main" id="{4F8C008E-41DD-534C-83FC-14DAD7BB05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7850" y="5357813"/>
            <a:ext cx="8413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59" name="Picture 3">
            <a:extLst>
              <a:ext uri="{FF2B5EF4-FFF2-40B4-BE49-F238E27FC236}">
                <a16:creationId xmlns:a16="http://schemas.microsoft.com/office/drawing/2014/main" id="{1F35AEDE-1CA3-EB42-90DB-7E18C3BED0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646"/>
          <a:stretch>
            <a:fillRect/>
          </a:stretch>
        </p:blipFill>
        <p:spPr bwMode="auto">
          <a:xfrm>
            <a:off x="6592888" y="3713163"/>
            <a:ext cx="1436687"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0" name="Picture 4">
            <a:extLst>
              <a:ext uri="{FF2B5EF4-FFF2-40B4-BE49-F238E27FC236}">
                <a16:creationId xmlns:a16="http://schemas.microsoft.com/office/drawing/2014/main" id="{8D473FAA-2FC9-F94D-BB06-F80C11D6F1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3848" b="8786"/>
          <a:stretch>
            <a:fillRect/>
          </a:stretch>
        </p:blipFill>
        <p:spPr bwMode="auto">
          <a:xfrm>
            <a:off x="3709988" y="4776788"/>
            <a:ext cx="13144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1861" name="Group 17">
            <a:extLst>
              <a:ext uri="{FF2B5EF4-FFF2-40B4-BE49-F238E27FC236}">
                <a16:creationId xmlns:a16="http://schemas.microsoft.com/office/drawing/2014/main" id="{EEB55A8E-F91D-954E-9D4C-E4AE00964F84}"/>
              </a:ext>
            </a:extLst>
          </p:cNvPr>
          <p:cNvGrpSpPr>
            <a:grpSpLocks/>
          </p:cNvGrpSpPr>
          <p:nvPr/>
        </p:nvGrpSpPr>
        <p:grpSpPr bwMode="auto">
          <a:xfrm>
            <a:off x="3709988" y="3651250"/>
            <a:ext cx="1333500" cy="644525"/>
            <a:chOff x="590550" y="2838073"/>
            <a:chExt cx="1333500" cy="643944"/>
          </a:xfrm>
        </p:grpSpPr>
        <p:pic>
          <p:nvPicPr>
            <p:cNvPr id="121876" name="Picture 3">
              <a:extLst>
                <a:ext uri="{FF2B5EF4-FFF2-40B4-BE49-F238E27FC236}">
                  <a16:creationId xmlns:a16="http://schemas.microsoft.com/office/drawing/2014/main" id="{FFD263B3-57DA-9145-8C0F-4BF822214D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0550" y="2838073"/>
              <a:ext cx="1333500" cy="352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77" name="Picture 4">
              <a:extLst>
                <a:ext uri="{FF2B5EF4-FFF2-40B4-BE49-F238E27FC236}">
                  <a16:creationId xmlns:a16="http://schemas.microsoft.com/office/drawing/2014/main" id="{13679271-23D7-644F-B60F-30AD45F42AD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4362" y="3148943"/>
              <a:ext cx="1285875" cy="333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1862" name="Picture 20">
            <a:extLst>
              <a:ext uri="{FF2B5EF4-FFF2-40B4-BE49-F238E27FC236}">
                <a16:creationId xmlns:a16="http://schemas.microsoft.com/office/drawing/2014/main" id="{DCDD0B02-AB54-D247-86F7-8B9F229746B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67525" y="4637088"/>
            <a:ext cx="887413"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3" name="Picture 11">
            <a:extLst>
              <a:ext uri="{FF2B5EF4-FFF2-40B4-BE49-F238E27FC236}">
                <a16:creationId xmlns:a16="http://schemas.microsoft.com/office/drawing/2014/main" id="{43357879-B846-EB4B-9732-24264489ED1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98913" y="2992438"/>
            <a:ext cx="546100"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4" name="Picture 6">
            <a:extLst>
              <a:ext uri="{FF2B5EF4-FFF2-40B4-BE49-F238E27FC236}">
                <a16:creationId xmlns:a16="http://schemas.microsoft.com/office/drawing/2014/main" id="{3ED99030-46C1-5C4A-900B-D49D8C70561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01763" y="2003425"/>
            <a:ext cx="83820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5" name="Picture 7">
            <a:extLst>
              <a:ext uri="{FF2B5EF4-FFF2-40B4-BE49-F238E27FC236}">
                <a16:creationId xmlns:a16="http://schemas.microsoft.com/office/drawing/2014/main" id="{222FB50A-4645-6141-90D3-BBC7D40A7FC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36950" y="1941513"/>
            <a:ext cx="16779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6" name="Picture 8">
            <a:extLst>
              <a:ext uri="{FF2B5EF4-FFF2-40B4-BE49-F238E27FC236}">
                <a16:creationId xmlns:a16="http://schemas.microsoft.com/office/drawing/2014/main" id="{7B8E1C47-6943-C940-A8F0-C2554198FF3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99238" y="1941513"/>
            <a:ext cx="12382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7" name="Picture 9">
            <a:extLst>
              <a:ext uri="{FF2B5EF4-FFF2-40B4-BE49-F238E27FC236}">
                <a16:creationId xmlns:a16="http://schemas.microsoft.com/office/drawing/2014/main" id="{0026E01E-AF8F-154C-B97D-35960C41B83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08638" y="2768600"/>
            <a:ext cx="39052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8" name="Picture 9">
            <a:extLst>
              <a:ext uri="{FF2B5EF4-FFF2-40B4-BE49-F238E27FC236}">
                <a16:creationId xmlns:a16="http://schemas.microsoft.com/office/drawing/2014/main" id="{67E1E771-1B18-7547-A434-F81C6812828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44788" y="2757488"/>
            <a:ext cx="39052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9" name="Picture 15">
            <a:extLst>
              <a:ext uri="{FF2B5EF4-FFF2-40B4-BE49-F238E27FC236}">
                <a16:creationId xmlns:a16="http://schemas.microsoft.com/office/drawing/2014/main" id="{14F217CA-B32C-7F46-A75E-DAF25DEFEA6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04888" y="3925888"/>
            <a:ext cx="1631950"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1870" name="Group 16">
            <a:extLst>
              <a:ext uri="{FF2B5EF4-FFF2-40B4-BE49-F238E27FC236}">
                <a16:creationId xmlns:a16="http://schemas.microsoft.com/office/drawing/2014/main" id="{0D630CB9-561C-4449-BF31-35184367C0CC}"/>
              </a:ext>
            </a:extLst>
          </p:cNvPr>
          <p:cNvGrpSpPr>
            <a:grpSpLocks/>
          </p:cNvGrpSpPr>
          <p:nvPr/>
        </p:nvGrpSpPr>
        <p:grpSpPr bwMode="auto">
          <a:xfrm>
            <a:off x="6624638" y="2830513"/>
            <a:ext cx="1228725" cy="579437"/>
            <a:chOff x="2362200" y="1524000"/>
            <a:chExt cx="1229732" cy="579438"/>
          </a:xfrm>
        </p:grpSpPr>
        <p:pic>
          <p:nvPicPr>
            <p:cNvPr id="121873" name="Picture 17">
              <a:extLst>
                <a:ext uri="{FF2B5EF4-FFF2-40B4-BE49-F238E27FC236}">
                  <a16:creationId xmlns:a16="http://schemas.microsoft.com/office/drawing/2014/main" id="{D32F5F9B-E015-E24E-AC7F-B9DEA3066D3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62200" y="1524000"/>
              <a:ext cx="1045431"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74" name="Picture 2">
              <a:extLst>
                <a:ext uri="{FF2B5EF4-FFF2-40B4-BE49-F238E27FC236}">
                  <a16:creationId xmlns:a16="http://schemas.microsoft.com/office/drawing/2014/main" id="{3276A0F2-77C8-DA4F-99E3-A03EAA95904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17903" y="1855788"/>
              <a:ext cx="7038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75" name="Picture 10">
              <a:extLst>
                <a:ext uri="{FF2B5EF4-FFF2-40B4-BE49-F238E27FC236}">
                  <a16:creationId xmlns:a16="http://schemas.microsoft.com/office/drawing/2014/main" id="{66847421-7028-7B4A-BCC2-13A00E6AFA0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393331" y="1524000"/>
              <a:ext cx="198601"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1871" name="Picture 8">
            <a:extLst>
              <a:ext uri="{FF2B5EF4-FFF2-40B4-BE49-F238E27FC236}">
                <a16:creationId xmlns:a16="http://schemas.microsoft.com/office/drawing/2014/main" id="{C2502A8F-84BC-DE46-8A38-167DE682A8C1}"/>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230563" y="495300"/>
            <a:ext cx="23780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Number Placeholder 1">
            <a:extLst>
              <a:ext uri="{FF2B5EF4-FFF2-40B4-BE49-F238E27FC236}">
                <a16:creationId xmlns:a16="http://schemas.microsoft.com/office/drawing/2014/main" id="{7CD2319F-5F6C-FC44-8783-232DDABDB9DC}"/>
              </a:ext>
            </a:extLst>
          </p:cNvPr>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r" eaLnBrk="1" hangingPunct="1">
              <a:spcBef>
                <a:spcPct val="0"/>
              </a:spcBef>
            </a:pPr>
            <a:fld id="{A03BBE44-8CFD-644F-AF92-35BD2546C39D}" type="slidenum">
              <a:rPr lang="en-CA" altLang="en-US" sz="1200">
                <a:solidFill>
                  <a:srgbClr val="002699"/>
                </a:solidFill>
                <a:latin typeface="Arial Narrow" panose="020B0604020202020204" pitchFamily="34" charset="0"/>
              </a:rPr>
              <a:pPr algn="r" eaLnBrk="1" hangingPunct="1">
                <a:spcBef>
                  <a:spcPct val="0"/>
                </a:spcBef>
              </a:pPr>
              <a:t>43</a:t>
            </a:fld>
            <a:endParaRPr lang="en-CA" altLang="en-US" sz="1200">
              <a:solidFill>
                <a:srgbClr val="002699"/>
              </a:solidFill>
              <a:latin typeface="Arial Narrow" panose="020B0604020202020204" pitchFamily="34" charset="0"/>
            </a:endParaRPr>
          </a:p>
        </p:txBody>
      </p:sp>
      <p:graphicFrame>
        <p:nvGraphicFramePr>
          <p:cNvPr id="3" name="Group 122">
            <a:extLst>
              <a:ext uri="{FF2B5EF4-FFF2-40B4-BE49-F238E27FC236}">
                <a16:creationId xmlns:a16="http://schemas.microsoft.com/office/drawing/2014/main" id="{A035158A-2EFE-F848-9882-E05F6CFFD3BA}"/>
              </a:ext>
            </a:extLst>
          </p:cNvPr>
          <p:cNvGraphicFramePr>
            <a:graphicFrameLocks noGrp="1"/>
          </p:cNvGraphicFramePr>
          <p:nvPr/>
        </p:nvGraphicFramePr>
        <p:xfrm>
          <a:off x="152400" y="1447800"/>
          <a:ext cx="9028113" cy="4543425"/>
        </p:xfrm>
        <a:graphic>
          <a:graphicData uri="http://schemas.openxmlformats.org/drawingml/2006/table">
            <a:tbl>
              <a:tblPr/>
              <a:tblGrid>
                <a:gridCol w="2514600">
                  <a:extLst>
                    <a:ext uri="{9D8B030D-6E8A-4147-A177-3AD203B41FA5}">
                      <a16:colId xmlns:a16="http://schemas.microsoft.com/office/drawing/2014/main" val="20000"/>
                    </a:ext>
                  </a:extLst>
                </a:gridCol>
                <a:gridCol w="6513513">
                  <a:extLst>
                    <a:ext uri="{9D8B030D-6E8A-4147-A177-3AD203B41FA5}">
                      <a16:colId xmlns:a16="http://schemas.microsoft.com/office/drawing/2014/main" val="20001"/>
                    </a:ext>
                  </a:extLst>
                </a:gridCol>
              </a:tblGrid>
              <a:tr h="762000">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2000" b="0" i="0" u="none" strike="noStrike" cap="none" normalizeH="0" baseline="0">
                          <a:ln>
                            <a:noFill/>
                          </a:ln>
                          <a:solidFill>
                            <a:srgbClr val="000000"/>
                          </a:solidFill>
                          <a:effectLst/>
                          <a:latin typeface="Arial" charset="0"/>
                          <a:ea typeface="ＭＳ Ｐゴシック" charset="-128"/>
                        </a:rPr>
                        <a:t>The 8 Strategies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2000" b="0" i="0" u="none" strike="noStrike" cap="none" normalizeH="0" baseline="0">
                          <a:ln>
                            <a:noFill/>
                          </a:ln>
                          <a:solidFill>
                            <a:srgbClr val="000000"/>
                          </a:solidFill>
                          <a:effectLst/>
                          <a:latin typeface="Arial" charset="0"/>
                          <a:ea typeface="ＭＳ Ｐゴシック" charset="-128"/>
                        </a:rPr>
                        <a:t>Stantec  Strategy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511175">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600" b="1" i="0" u="none" strike="noStrike" cap="none" normalizeH="0" baseline="0">
                          <a:ln>
                            <a:noFill/>
                          </a:ln>
                          <a:solidFill>
                            <a:srgbClr val="000000"/>
                          </a:solidFill>
                          <a:effectLst/>
                          <a:latin typeface="Arial" charset="0"/>
                          <a:ea typeface="ＭＳ Ｐゴシック" charset="-128"/>
                        </a:rPr>
                        <a:t>Business Definition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600" b="0" i="0" u="none" strike="noStrike" cap="none" normalizeH="0" baseline="0">
                          <a:ln>
                            <a:noFill/>
                          </a:ln>
                          <a:solidFill>
                            <a:srgbClr val="000000"/>
                          </a:solidFill>
                          <a:effectLst/>
                          <a:latin typeface="Arial Narrow" charset="0"/>
                          <a:ea typeface="ＭＳ Ｐゴシック" charset="-128"/>
                        </a:rPr>
                        <a:t>Fully integrated North American engineering and architectural services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50850">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600" b="1" i="0" u="none" strike="noStrike" cap="none" normalizeH="0" baseline="0">
                          <a:ln>
                            <a:noFill/>
                          </a:ln>
                          <a:solidFill>
                            <a:srgbClr val="000000"/>
                          </a:solidFill>
                          <a:effectLst/>
                          <a:latin typeface="Arial" charset="0"/>
                          <a:ea typeface="ＭＳ Ｐゴシック" charset="-128"/>
                        </a:rPr>
                        <a:t>Risk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600" b="0" i="0" u="none" strike="noStrike" cap="none" normalizeH="0" baseline="0">
                          <a:ln>
                            <a:noFill/>
                          </a:ln>
                          <a:solidFill>
                            <a:srgbClr val="000000"/>
                          </a:solidFill>
                          <a:effectLst/>
                          <a:latin typeface="Arial Narrow" charset="0"/>
                          <a:ea typeface="ＭＳ Ｐゴシック" charset="-128"/>
                        </a:rPr>
                        <a:t>Market, services, and life cycle diversification and no exposure to construction risk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41325">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600" b="1" i="0" u="none" strike="noStrike" cap="none" normalizeH="0" baseline="0">
                          <a:ln>
                            <a:noFill/>
                          </a:ln>
                          <a:solidFill>
                            <a:srgbClr val="000000"/>
                          </a:solidFill>
                          <a:effectLst/>
                          <a:latin typeface="Arial" charset="0"/>
                          <a:ea typeface="ＭＳ Ｐゴシック" charset="-128"/>
                        </a:rPr>
                        <a:t>Growth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600" b="0" i="0" u="none" strike="noStrike" cap="none" normalizeH="0" baseline="0">
                          <a:ln>
                            <a:noFill/>
                          </a:ln>
                          <a:solidFill>
                            <a:srgbClr val="000000"/>
                          </a:solidFill>
                          <a:effectLst/>
                          <a:latin typeface="Arial Narrow" charset="0"/>
                          <a:ea typeface="ＭＳ Ｐゴシック" charset="-128"/>
                        </a:rPr>
                        <a:t>To become and remain a top 10 global design firm  through acquisitions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479425">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600" b="1" i="0" u="none" strike="noStrike" cap="none" normalizeH="0" baseline="0">
                          <a:ln>
                            <a:noFill/>
                          </a:ln>
                          <a:solidFill>
                            <a:srgbClr val="000000"/>
                          </a:solidFill>
                          <a:effectLst/>
                          <a:latin typeface="Arial" charset="0"/>
                          <a:ea typeface="ＭＳ Ｐゴシック" charset="-128"/>
                        </a:rPr>
                        <a:t>Financial Management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600" b="0" i="0" u="none" strike="noStrike" cap="none" normalizeH="0" baseline="0">
                          <a:ln>
                            <a:noFill/>
                          </a:ln>
                          <a:solidFill>
                            <a:srgbClr val="000000"/>
                          </a:solidFill>
                          <a:effectLst/>
                          <a:latin typeface="Arial Narrow" charset="0"/>
                          <a:ea typeface="ＭＳ Ｐゴシック" charset="-128"/>
                        </a:rPr>
                        <a:t>NYSE /TSX listed and growth funded by issuing equity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457200">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600" b="1" i="0" u="none" strike="noStrike" cap="none" normalizeH="0" baseline="0">
                          <a:ln>
                            <a:noFill/>
                          </a:ln>
                          <a:solidFill>
                            <a:srgbClr val="000000"/>
                          </a:solidFill>
                          <a:effectLst/>
                          <a:latin typeface="Arial" charset="0"/>
                          <a:ea typeface="ＭＳ Ｐゴシック" charset="-128"/>
                        </a:rPr>
                        <a:t>Technology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600" b="0" i="0" u="none" strike="noStrike" cap="none" normalizeH="0" baseline="0">
                          <a:ln>
                            <a:noFill/>
                          </a:ln>
                          <a:solidFill>
                            <a:srgbClr val="000000"/>
                          </a:solidFill>
                          <a:effectLst/>
                          <a:latin typeface="Arial Narrow" charset="0"/>
                          <a:ea typeface="ＭＳ Ｐゴシック" charset="-128"/>
                        </a:rPr>
                        <a:t>To support Best Trained, Best Informed, Best Equipped employees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533400">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600" b="1" i="0" u="none" strike="noStrike" cap="none" normalizeH="0" baseline="0">
                          <a:ln>
                            <a:noFill/>
                          </a:ln>
                          <a:solidFill>
                            <a:srgbClr val="000000"/>
                          </a:solidFill>
                          <a:effectLst/>
                          <a:latin typeface="Arial" charset="0"/>
                          <a:ea typeface="ＭＳ Ｐゴシック" charset="-128"/>
                        </a:rPr>
                        <a:t>Organization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600" b="0" i="0" u="none" strike="noStrike" cap="none" normalizeH="0" baseline="0">
                          <a:ln>
                            <a:noFill/>
                          </a:ln>
                          <a:solidFill>
                            <a:srgbClr val="000000"/>
                          </a:solidFill>
                          <a:effectLst/>
                          <a:latin typeface="Arial Narrow" charset="0"/>
                          <a:ea typeface="ＭＳ Ｐゴシック" charset="-128"/>
                        </a:rPr>
                        <a:t>Use of a Balanced Leadership Model for top and bottom line focus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457200">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600" b="1" i="0" u="none" strike="noStrike" cap="none" normalizeH="0" baseline="0">
                          <a:ln>
                            <a:noFill/>
                          </a:ln>
                          <a:solidFill>
                            <a:srgbClr val="000000"/>
                          </a:solidFill>
                          <a:effectLst/>
                          <a:latin typeface="Arial" charset="0"/>
                          <a:ea typeface="ＭＳ Ｐゴシック" charset="-128"/>
                        </a:rPr>
                        <a:t>Marketing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altLang="x-none" sz="1600" b="0" i="0" u="none" strike="noStrike" cap="none" normalizeH="0" baseline="0">
                          <a:ln>
                            <a:noFill/>
                          </a:ln>
                          <a:solidFill>
                            <a:srgbClr val="000000"/>
                          </a:solidFill>
                          <a:effectLst/>
                          <a:latin typeface="Arial Narrow" charset="0"/>
                          <a:ea typeface="ＭＳ Ｐゴシック" charset="-128"/>
                        </a:rPr>
                        <a:t>A top 3 service provider in chosen markets and seen as a Single Brand Identity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450850">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600" b="1" i="0" u="none" strike="noStrike" cap="none" normalizeH="0" baseline="0">
                          <a:ln>
                            <a:noFill/>
                          </a:ln>
                          <a:solidFill>
                            <a:srgbClr val="000000"/>
                          </a:solidFill>
                          <a:effectLst/>
                          <a:latin typeface="Arial" charset="0"/>
                          <a:ea typeface="ＭＳ Ｐゴシック" charset="-128"/>
                        </a:rPr>
                        <a:t>Service Delivery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600" b="0" i="0" u="none" strike="noStrike" cap="none" normalizeH="0" baseline="0">
                          <a:ln>
                            <a:noFill/>
                          </a:ln>
                          <a:solidFill>
                            <a:srgbClr val="000000"/>
                          </a:solidFill>
                          <a:effectLst/>
                          <a:latin typeface="Arial Narrow" charset="0"/>
                          <a:ea typeface="ＭＳ Ｐゴシック" charset="-128"/>
                        </a:rPr>
                        <a:t>Local Strength – Global Expertise; One Team. Infinite Solutions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pic>
        <p:nvPicPr>
          <p:cNvPr id="123938" name="Picture 3">
            <a:extLst>
              <a:ext uri="{FF2B5EF4-FFF2-40B4-BE49-F238E27FC236}">
                <a16:creationId xmlns:a16="http://schemas.microsoft.com/office/drawing/2014/main" id="{4F008E31-5A3A-0F4F-859A-577CEA6528C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1588" y="333375"/>
            <a:ext cx="142557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1">
            <a:extLst>
              <a:ext uri="{FF2B5EF4-FFF2-40B4-BE49-F238E27FC236}">
                <a16:creationId xmlns:a16="http://schemas.microsoft.com/office/drawing/2014/main" id="{97E742EB-E863-C84F-8F56-2F25C4889E11}"/>
              </a:ext>
            </a:extLst>
          </p:cNvPr>
          <p:cNvSpPr>
            <a:spLocks noChangeArrowheads="1"/>
          </p:cNvSpPr>
          <p:nvPr/>
        </p:nvSpPr>
        <p:spPr bwMode="auto">
          <a:xfrm>
            <a:off x="1258888" y="981075"/>
            <a:ext cx="7885112" cy="4679950"/>
          </a:xfrm>
          <a:prstGeom prst="rect">
            <a:avLst/>
          </a:prstGeom>
          <a:solidFill>
            <a:srgbClr val="FFFFFF"/>
          </a:solidFill>
          <a:ln w="9525">
            <a:solidFill>
              <a:srgbClr val="FFFFFF"/>
            </a:solidFill>
            <a:round/>
            <a:headEnd/>
            <a:tailEnd/>
          </a:ln>
        </p:spPr>
        <p:txBody>
          <a:bodyP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eaLnBrk="1" hangingPunct="1">
              <a:spcBef>
                <a:spcPct val="0"/>
              </a:spcBef>
            </a:pPr>
            <a:endParaRPr lang="en-US" altLang="en-US" sz="1800">
              <a:solidFill>
                <a:schemeClr val="tx1"/>
              </a:solidFill>
            </a:endParaRPr>
          </a:p>
        </p:txBody>
      </p:sp>
      <p:pic>
        <p:nvPicPr>
          <p:cNvPr id="125954" name="Picture 1">
            <a:extLst>
              <a:ext uri="{FF2B5EF4-FFF2-40B4-BE49-F238E27FC236}">
                <a16:creationId xmlns:a16="http://schemas.microsoft.com/office/drawing/2014/main" id="{25ED43EF-CAFB-FA4E-92CB-856B8F8408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46"/>
          <a:stretch>
            <a:fillRect/>
          </a:stretch>
        </p:blipFill>
        <p:spPr bwMode="auto">
          <a:xfrm>
            <a:off x="3803650" y="4319588"/>
            <a:ext cx="1436688"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5" name="Picture 2">
            <a:extLst>
              <a:ext uri="{FF2B5EF4-FFF2-40B4-BE49-F238E27FC236}">
                <a16:creationId xmlns:a16="http://schemas.microsoft.com/office/drawing/2014/main" id="{32524C86-4F73-C54F-A63D-8F5D605C03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3848" b="8786"/>
          <a:stretch>
            <a:fillRect/>
          </a:stretch>
        </p:blipFill>
        <p:spPr bwMode="auto">
          <a:xfrm>
            <a:off x="6650038" y="3168650"/>
            <a:ext cx="13144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5956" name="Group 17">
            <a:extLst>
              <a:ext uri="{FF2B5EF4-FFF2-40B4-BE49-F238E27FC236}">
                <a16:creationId xmlns:a16="http://schemas.microsoft.com/office/drawing/2014/main" id="{1C8EF4AC-B37F-BF44-88E7-1C262CAC504D}"/>
              </a:ext>
            </a:extLst>
          </p:cNvPr>
          <p:cNvGrpSpPr>
            <a:grpSpLocks/>
          </p:cNvGrpSpPr>
          <p:nvPr/>
        </p:nvGrpSpPr>
        <p:grpSpPr bwMode="auto">
          <a:xfrm>
            <a:off x="6759575" y="4625975"/>
            <a:ext cx="1333500" cy="644525"/>
            <a:chOff x="590550" y="2838073"/>
            <a:chExt cx="1333500" cy="643944"/>
          </a:xfrm>
        </p:grpSpPr>
        <p:pic>
          <p:nvPicPr>
            <p:cNvPr id="125972" name="Picture 3">
              <a:extLst>
                <a:ext uri="{FF2B5EF4-FFF2-40B4-BE49-F238E27FC236}">
                  <a16:creationId xmlns:a16="http://schemas.microsoft.com/office/drawing/2014/main" id="{AD29CCED-36E1-FB44-8D8F-13BF941283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550" y="2838073"/>
              <a:ext cx="1333500" cy="352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73" name="Picture 4">
              <a:extLst>
                <a:ext uri="{FF2B5EF4-FFF2-40B4-BE49-F238E27FC236}">
                  <a16:creationId xmlns:a16="http://schemas.microsoft.com/office/drawing/2014/main" id="{66F25344-D2DC-524B-9DA8-E8D405ED92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4363" y="3148943"/>
              <a:ext cx="1285875" cy="333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5957" name="Picture 20">
            <a:extLst>
              <a:ext uri="{FF2B5EF4-FFF2-40B4-BE49-F238E27FC236}">
                <a16:creationId xmlns:a16="http://schemas.microsoft.com/office/drawing/2014/main" id="{9D5DB268-8F97-6A4C-990D-9F280D256F0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7950" y="3168650"/>
            <a:ext cx="887413"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8" name="Picture 11">
            <a:extLst>
              <a:ext uri="{FF2B5EF4-FFF2-40B4-BE49-F238E27FC236}">
                <a16:creationId xmlns:a16="http://schemas.microsoft.com/office/drawing/2014/main" id="{3D18B890-D0DB-8F43-9B51-1C7D371F6D1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29088" y="2663825"/>
            <a:ext cx="54610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9" name="Picture 6">
            <a:extLst>
              <a:ext uri="{FF2B5EF4-FFF2-40B4-BE49-F238E27FC236}">
                <a16:creationId xmlns:a16="http://schemas.microsoft.com/office/drawing/2014/main" id="{F78F40CB-C352-4243-8D51-ED732F8EC8F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27163" y="1546225"/>
            <a:ext cx="83820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60" name="Picture 7">
            <a:extLst>
              <a:ext uri="{FF2B5EF4-FFF2-40B4-BE49-F238E27FC236}">
                <a16:creationId xmlns:a16="http://schemas.microsoft.com/office/drawing/2014/main" id="{788AFB8C-08BD-5741-996B-558AC29EBA2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62350" y="1484313"/>
            <a:ext cx="16779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61" name="Picture 8">
            <a:extLst>
              <a:ext uri="{FF2B5EF4-FFF2-40B4-BE49-F238E27FC236}">
                <a16:creationId xmlns:a16="http://schemas.microsoft.com/office/drawing/2014/main" id="{8AD20983-6BAC-D54F-BC15-D9A81548621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24638" y="1484313"/>
            <a:ext cx="12382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62" name="Picture 9">
            <a:extLst>
              <a:ext uri="{FF2B5EF4-FFF2-40B4-BE49-F238E27FC236}">
                <a16:creationId xmlns:a16="http://schemas.microsoft.com/office/drawing/2014/main" id="{68ED72C0-826C-3343-9E40-0510851BFDE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34038" y="2311400"/>
            <a:ext cx="39052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63" name="Picture 9">
            <a:extLst>
              <a:ext uri="{FF2B5EF4-FFF2-40B4-BE49-F238E27FC236}">
                <a16:creationId xmlns:a16="http://schemas.microsoft.com/office/drawing/2014/main" id="{6BB97018-BCBA-E74D-BE6D-2373262A0BC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70188" y="2300288"/>
            <a:ext cx="39052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64" name="Picture 15">
            <a:extLst>
              <a:ext uri="{FF2B5EF4-FFF2-40B4-BE49-F238E27FC236}">
                <a16:creationId xmlns:a16="http://schemas.microsoft.com/office/drawing/2014/main" id="{88234B17-A1D8-B24C-AA45-2E6958BA1CC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10350" y="4219575"/>
            <a:ext cx="1633538"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5965" name="Group 14">
            <a:extLst>
              <a:ext uri="{FF2B5EF4-FFF2-40B4-BE49-F238E27FC236}">
                <a16:creationId xmlns:a16="http://schemas.microsoft.com/office/drawing/2014/main" id="{F1470228-4A56-0E4B-B32E-5DE2E4CD9A6F}"/>
              </a:ext>
            </a:extLst>
          </p:cNvPr>
          <p:cNvGrpSpPr>
            <a:grpSpLocks/>
          </p:cNvGrpSpPr>
          <p:nvPr/>
        </p:nvGrpSpPr>
        <p:grpSpPr bwMode="auto">
          <a:xfrm>
            <a:off x="6650038" y="2373313"/>
            <a:ext cx="1228725" cy="579437"/>
            <a:chOff x="2362200" y="1524000"/>
            <a:chExt cx="1229732" cy="579438"/>
          </a:xfrm>
        </p:grpSpPr>
        <p:pic>
          <p:nvPicPr>
            <p:cNvPr id="125969" name="Picture 15">
              <a:extLst>
                <a:ext uri="{FF2B5EF4-FFF2-40B4-BE49-F238E27FC236}">
                  <a16:creationId xmlns:a16="http://schemas.microsoft.com/office/drawing/2014/main" id="{67DFE1A7-7EF0-D641-9F13-DB564E8C43D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62200" y="1524000"/>
              <a:ext cx="1045431"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70" name="Picture 2">
              <a:extLst>
                <a:ext uri="{FF2B5EF4-FFF2-40B4-BE49-F238E27FC236}">
                  <a16:creationId xmlns:a16="http://schemas.microsoft.com/office/drawing/2014/main" id="{FBD1E57F-BCD9-CD40-9B23-58331C3C048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17903" y="1855788"/>
              <a:ext cx="7038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71" name="Picture 10">
              <a:extLst>
                <a:ext uri="{FF2B5EF4-FFF2-40B4-BE49-F238E27FC236}">
                  <a16:creationId xmlns:a16="http://schemas.microsoft.com/office/drawing/2014/main" id="{B14E5BF3-9645-6845-90C9-0A28D601609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93331" y="1524000"/>
              <a:ext cx="198601"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5966" name="Picture 5">
            <a:extLst>
              <a:ext uri="{FF2B5EF4-FFF2-40B4-BE49-F238E27FC236}">
                <a16:creationId xmlns:a16="http://schemas.microsoft.com/office/drawing/2014/main" id="{24EE393B-5D23-4442-88AC-41E938F3F05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841750" y="3217863"/>
            <a:ext cx="11525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67" name="Picture 19">
            <a:extLst>
              <a:ext uri="{FF2B5EF4-FFF2-40B4-BE49-F238E27FC236}">
                <a16:creationId xmlns:a16="http://schemas.microsoft.com/office/drawing/2014/main" id="{DE884FC4-4755-AB44-829D-3DBACBAA5EA5}"/>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3789363" y="404813"/>
            <a:ext cx="14255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669" name="Group 117">
            <a:extLst>
              <a:ext uri="{FF2B5EF4-FFF2-40B4-BE49-F238E27FC236}">
                <a16:creationId xmlns:a16="http://schemas.microsoft.com/office/drawing/2014/main" id="{64EFA868-197F-524D-AC9A-98E320D08081}"/>
              </a:ext>
            </a:extLst>
          </p:cNvPr>
          <p:cNvGraphicFramePr>
            <a:graphicFrameLocks noGrp="1"/>
          </p:cNvGraphicFramePr>
          <p:nvPr/>
        </p:nvGraphicFramePr>
        <p:xfrm>
          <a:off x="533400" y="990600"/>
          <a:ext cx="8647113" cy="5049837"/>
        </p:xfrm>
        <a:graphic>
          <a:graphicData uri="http://schemas.openxmlformats.org/drawingml/2006/table">
            <a:tbl>
              <a:tblPr/>
              <a:tblGrid>
                <a:gridCol w="1509713">
                  <a:extLst>
                    <a:ext uri="{9D8B030D-6E8A-4147-A177-3AD203B41FA5}">
                      <a16:colId xmlns:a16="http://schemas.microsoft.com/office/drawing/2014/main" val="20000"/>
                    </a:ext>
                  </a:extLst>
                </a:gridCol>
                <a:gridCol w="7137400">
                  <a:extLst>
                    <a:ext uri="{9D8B030D-6E8A-4147-A177-3AD203B41FA5}">
                      <a16:colId xmlns:a16="http://schemas.microsoft.com/office/drawing/2014/main" val="20001"/>
                    </a:ext>
                  </a:extLst>
                </a:gridCol>
              </a:tblGrid>
              <a:tr h="381046">
                <a:tc>
                  <a:txBody>
                    <a:bodyPr/>
                    <a:lstStyle>
                      <a:lvl1pPr defTabSz="449263" eaLnBrk="0" hangingPunct="0">
                        <a:spcBef>
                          <a:spcPct val="200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1pPr>
                      <a:lvl2pPr marL="742950" indent="-285750" defTabSz="449263" eaLnBrk="0" hangingPunct="0">
                        <a:spcBef>
                          <a:spcPct val="200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2pPr>
                      <a:lvl3pPr marL="1143000" indent="-228600" defTabSz="449263" eaLnBrk="0" hangingPunct="0">
                        <a:spcBef>
                          <a:spcPct val="200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3pPr>
                      <a:lvl4pPr marL="1600200" indent="-228600" defTabSz="449263" eaLnBrk="0" hangingPunct="0">
                        <a:spcBef>
                          <a:spcPct val="200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4pPr>
                      <a:lvl5pPr marL="2057400" indent="-228600" defTabSz="449263" eaLnBrk="0" hangingPunct="0">
                        <a:spcBef>
                          <a:spcPct val="200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5pPr>
                      <a:lvl6pPr marL="2514600" indent="-228600" defTabSz="449263" eaLnBrk="0" fontAlgn="base" hangingPunct="0">
                        <a:spcBef>
                          <a:spcPct val="2000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6pPr>
                      <a:lvl7pPr marL="2971800" indent="-228600" defTabSz="449263" eaLnBrk="0" fontAlgn="base" hangingPunct="0">
                        <a:spcBef>
                          <a:spcPct val="2000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7pPr>
                      <a:lvl8pPr marL="3429000" indent="-228600" defTabSz="449263" eaLnBrk="0" fontAlgn="base" hangingPunct="0">
                        <a:spcBef>
                          <a:spcPct val="2000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8pPr>
                      <a:lvl9pPr marL="3886200" indent="-228600" defTabSz="449263" eaLnBrk="0" fontAlgn="base" hangingPunct="0">
                        <a:spcBef>
                          <a:spcPct val="2000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9pPr>
                    </a:lstStyle>
                    <a:p>
                      <a:pPr marL="0" marR="0" lvl="0" indent="0" algn="ctr" defTabSz="449263" rtl="0" eaLnBrk="1" fontAlgn="base" latinLnBrk="0" hangingPunct="1">
                        <a:lnSpc>
                          <a:spcPct val="93000"/>
                        </a:lnSpc>
                        <a:spcBef>
                          <a:spcPts val="375"/>
                        </a:spcBef>
                        <a:spcAft>
                          <a:spcPct val="0"/>
                        </a:spcAft>
                        <a:buClr>
                          <a:srgbClr val="000000"/>
                        </a:buClr>
                        <a:buSzTx/>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CA" altLang="x-none" sz="1500" b="1" i="0" u="none" strike="noStrike" cap="none" normalizeH="0" baseline="0">
                          <a:ln>
                            <a:noFill/>
                          </a:ln>
                          <a:solidFill>
                            <a:srgbClr val="000000"/>
                          </a:solidFill>
                          <a:effectLst/>
                          <a:latin typeface="Arial" charset="0"/>
                          <a:ea typeface="ＭＳ Ｐゴシック" charset="-128"/>
                        </a:rPr>
                        <a:t>The Alphas</a:t>
                      </a:r>
                    </a:p>
                  </a:txBody>
                  <a:tcPr marL="90000" marR="90000" marT="60049" marB="46815"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49263" eaLnBrk="0" hangingPunct="0">
                        <a:spcBef>
                          <a:spcPct val="200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1pPr>
                      <a:lvl2pPr marL="742950" indent="-285750" defTabSz="449263" eaLnBrk="0" hangingPunct="0">
                        <a:spcBef>
                          <a:spcPct val="200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2pPr>
                      <a:lvl3pPr marL="1143000" indent="-228600" defTabSz="449263" eaLnBrk="0" hangingPunct="0">
                        <a:spcBef>
                          <a:spcPct val="200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3pPr>
                      <a:lvl4pPr marL="1600200" indent="-228600" defTabSz="449263" eaLnBrk="0" hangingPunct="0">
                        <a:spcBef>
                          <a:spcPct val="200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4pPr>
                      <a:lvl5pPr marL="2057400" indent="-228600" defTabSz="449263" eaLnBrk="0" hangingPunct="0">
                        <a:spcBef>
                          <a:spcPct val="200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5pPr>
                      <a:lvl6pPr marL="2514600" indent="-228600" defTabSz="449263" eaLnBrk="0" fontAlgn="base" hangingPunct="0">
                        <a:spcBef>
                          <a:spcPct val="2000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6pPr>
                      <a:lvl7pPr marL="2971800" indent="-228600" defTabSz="449263" eaLnBrk="0" fontAlgn="base" hangingPunct="0">
                        <a:spcBef>
                          <a:spcPct val="2000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7pPr>
                      <a:lvl8pPr marL="3429000" indent="-228600" defTabSz="449263" eaLnBrk="0" fontAlgn="base" hangingPunct="0">
                        <a:spcBef>
                          <a:spcPct val="2000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8pPr>
                      <a:lvl9pPr marL="3886200" indent="-228600" defTabSz="449263" eaLnBrk="0" fontAlgn="base" hangingPunct="0">
                        <a:spcBef>
                          <a:spcPct val="2000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9pPr>
                    </a:lstStyle>
                    <a:p>
                      <a:pPr marL="0" marR="0" lvl="0" indent="0" algn="ctr" defTabSz="449263" rtl="0" eaLnBrk="1" fontAlgn="base" latinLnBrk="0" hangingPunct="1">
                        <a:lnSpc>
                          <a:spcPct val="93000"/>
                        </a:lnSpc>
                        <a:spcBef>
                          <a:spcPts val="375"/>
                        </a:spcBef>
                        <a:spcAft>
                          <a:spcPct val="0"/>
                        </a:spcAft>
                        <a:buClr>
                          <a:srgbClr val="000000"/>
                        </a:buClr>
                        <a:buSzTx/>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CA" altLang="x-none" sz="1500" b="1" i="0" u="none" strike="noStrike" cap="none" normalizeH="0" baseline="0">
                          <a:ln>
                            <a:noFill/>
                          </a:ln>
                          <a:solidFill>
                            <a:srgbClr val="000000"/>
                          </a:solidFill>
                          <a:effectLst/>
                          <a:latin typeface="Arial" charset="0"/>
                          <a:ea typeface="ＭＳ Ｐゴシック" charset="-128"/>
                        </a:rPr>
                        <a:t>Strategy</a:t>
                      </a:r>
                    </a:p>
                  </a:txBody>
                  <a:tcPr marL="90000" marR="90000" marT="60049" marB="46815"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598560">
                <a:tc>
                  <a:txBody>
                    <a:bodyPr/>
                    <a:lstStyle>
                      <a:lvl1pPr defTabSz="449263" eaLnBrk="0" hangingPunct="0">
                        <a:spcBef>
                          <a:spcPct val="200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1pPr>
                      <a:lvl2pPr marL="742950" indent="-285750" defTabSz="449263" eaLnBrk="0" hangingPunct="0">
                        <a:spcBef>
                          <a:spcPct val="200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2pPr>
                      <a:lvl3pPr marL="1143000" indent="-228600" defTabSz="449263" eaLnBrk="0" hangingPunct="0">
                        <a:spcBef>
                          <a:spcPct val="200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3pPr>
                      <a:lvl4pPr marL="1600200" indent="-228600" defTabSz="449263" eaLnBrk="0" hangingPunct="0">
                        <a:spcBef>
                          <a:spcPct val="200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4pPr>
                      <a:lvl5pPr marL="2057400" indent="-228600" defTabSz="449263" eaLnBrk="0" hangingPunct="0">
                        <a:spcBef>
                          <a:spcPct val="200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5pPr>
                      <a:lvl6pPr marL="2514600" indent="-228600" defTabSz="449263" eaLnBrk="0" fontAlgn="base" hangingPunct="0">
                        <a:spcBef>
                          <a:spcPct val="2000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6pPr>
                      <a:lvl7pPr marL="2971800" indent="-228600" defTabSz="449263" eaLnBrk="0" fontAlgn="base" hangingPunct="0">
                        <a:spcBef>
                          <a:spcPct val="2000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7pPr>
                      <a:lvl8pPr marL="3429000" indent="-228600" defTabSz="449263" eaLnBrk="0" fontAlgn="base" hangingPunct="0">
                        <a:spcBef>
                          <a:spcPct val="2000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8pPr>
                      <a:lvl9pPr marL="3886200" indent="-228600" defTabSz="449263" eaLnBrk="0" fontAlgn="base" hangingPunct="0">
                        <a:spcBef>
                          <a:spcPct val="2000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9pPr>
                    </a:lstStyle>
                    <a:p>
                      <a:pPr marL="0" marR="0" lvl="0" indent="0" algn="l" defTabSz="449263" rtl="0" eaLnBrk="1" fontAlgn="base" latinLnBrk="0" hangingPunct="1">
                        <a:lnSpc>
                          <a:spcPct val="93000"/>
                        </a:lnSpc>
                        <a:spcBef>
                          <a:spcPts val="375"/>
                        </a:spcBef>
                        <a:spcAft>
                          <a:spcPct val="0"/>
                        </a:spcAft>
                        <a:buClr>
                          <a:srgbClr val="000000"/>
                        </a:buClr>
                        <a:buSzTx/>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CA" altLang="x-none" sz="1400" b="1" i="0" u="none" strike="noStrike" cap="none" normalizeH="0" baseline="0">
                          <a:ln>
                            <a:noFill/>
                          </a:ln>
                          <a:solidFill>
                            <a:srgbClr val="000000"/>
                          </a:solidFill>
                          <a:effectLst/>
                          <a:latin typeface="Arial" charset="0"/>
                          <a:ea typeface="ＭＳ Ｐゴシック" charset="-128"/>
                        </a:rPr>
                        <a:t>Business Definition</a:t>
                      </a:r>
                    </a:p>
                  </a:txBody>
                  <a:tcPr marL="90000" marR="90000" marT="60049" marB="46815"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x-none" sz="1400" b="0" i="1" u="none" strike="noStrike" cap="none" normalizeH="0" baseline="0">
                          <a:ln>
                            <a:noFill/>
                          </a:ln>
                          <a:solidFill>
                            <a:srgbClr val="000000"/>
                          </a:solidFill>
                          <a:effectLst/>
                          <a:latin typeface="Arial" charset="0"/>
                          <a:ea typeface="ＭＳ Ｐゴシック" charset="-128"/>
                        </a:rPr>
                        <a:t>To be the global leader in </a:t>
                      </a:r>
                      <a:r>
                        <a:rPr kumimoji="0" lang="en-CA" altLang="en-US" sz="1400" b="0" i="1" u="none" strike="noStrike" cap="none" normalizeH="0" baseline="0">
                          <a:ln>
                            <a:noFill/>
                          </a:ln>
                          <a:solidFill>
                            <a:srgbClr val="000000"/>
                          </a:solidFill>
                          <a:effectLst/>
                          <a:latin typeface="Arial" charset="0"/>
                          <a:ea typeface="ＭＳ Ｐゴシック" charset="-128"/>
                        </a:rPr>
                        <a:t>“</a:t>
                      </a:r>
                      <a:r>
                        <a:rPr kumimoji="0" lang="en-CA" altLang="x-none" sz="1400" b="0" i="1" u="none" strike="noStrike" cap="none" normalizeH="0" baseline="0">
                          <a:ln>
                            <a:noFill/>
                          </a:ln>
                          <a:solidFill>
                            <a:srgbClr val="000000"/>
                          </a:solidFill>
                          <a:effectLst/>
                          <a:latin typeface="Arial" charset="0"/>
                          <a:ea typeface="ＭＳ Ｐゴシック" charset="-128"/>
                        </a:rPr>
                        <a:t>enterprise</a:t>
                      </a:r>
                      <a:r>
                        <a:rPr kumimoji="0" lang="en-CA" altLang="en-US" sz="1400" b="0" i="1" u="none" strike="noStrike" cap="none" normalizeH="0" baseline="0">
                          <a:ln>
                            <a:noFill/>
                          </a:ln>
                          <a:solidFill>
                            <a:srgbClr val="000000"/>
                          </a:solidFill>
                          <a:effectLst/>
                          <a:latin typeface="Arial" charset="0"/>
                          <a:ea typeface="ＭＳ Ｐゴシック" charset="-128"/>
                        </a:rPr>
                        <a:t>”</a:t>
                      </a:r>
                      <a:r>
                        <a:rPr kumimoji="0" lang="en-CA" altLang="x-none" sz="1400" b="0" i="1" u="none" strike="noStrike" cap="none" normalizeH="0" baseline="0">
                          <a:ln>
                            <a:noFill/>
                          </a:ln>
                          <a:solidFill>
                            <a:srgbClr val="000000"/>
                          </a:solidFill>
                          <a:effectLst/>
                          <a:latin typeface="Arial" charset="0"/>
                          <a:ea typeface="ＭＳ Ｐゴシック" charset="-128"/>
                        </a:rPr>
                        <a:t> wireless data communications </a:t>
                      </a:r>
                    </a:p>
                  </a:txBody>
                  <a:tcPr marL="90000" marR="90000" marT="60049" marB="46815"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500123">
                <a:tc>
                  <a:txBody>
                    <a:bodyPr/>
                    <a:lstStyle>
                      <a:lvl1pPr defTabSz="449263" eaLnBrk="0" hangingPunct="0">
                        <a:spcBef>
                          <a:spcPct val="200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1pPr>
                      <a:lvl2pPr marL="742950" indent="-285750" defTabSz="449263" eaLnBrk="0" hangingPunct="0">
                        <a:spcBef>
                          <a:spcPct val="200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2pPr>
                      <a:lvl3pPr marL="1143000" indent="-228600" defTabSz="449263" eaLnBrk="0" hangingPunct="0">
                        <a:spcBef>
                          <a:spcPct val="200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3pPr>
                      <a:lvl4pPr marL="1600200" indent="-228600" defTabSz="449263" eaLnBrk="0" hangingPunct="0">
                        <a:spcBef>
                          <a:spcPct val="200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4pPr>
                      <a:lvl5pPr marL="2057400" indent="-228600" defTabSz="449263" eaLnBrk="0" hangingPunct="0">
                        <a:spcBef>
                          <a:spcPct val="200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5pPr>
                      <a:lvl6pPr marL="2514600" indent="-228600" defTabSz="449263" eaLnBrk="0" fontAlgn="base" hangingPunct="0">
                        <a:spcBef>
                          <a:spcPct val="2000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6pPr>
                      <a:lvl7pPr marL="2971800" indent="-228600" defTabSz="449263" eaLnBrk="0" fontAlgn="base" hangingPunct="0">
                        <a:spcBef>
                          <a:spcPct val="2000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7pPr>
                      <a:lvl8pPr marL="3429000" indent="-228600" defTabSz="449263" eaLnBrk="0" fontAlgn="base" hangingPunct="0">
                        <a:spcBef>
                          <a:spcPct val="2000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8pPr>
                      <a:lvl9pPr marL="3886200" indent="-228600" defTabSz="449263" eaLnBrk="0" fontAlgn="base" hangingPunct="0">
                        <a:spcBef>
                          <a:spcPct val="2000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9pPr>
                    </a:lstStyle>
                    <a:p>
                      <a:pPr marL="0" marR="0" lvl="0" indent="0" algn="l" defTabSz="449263" rtl="0" eaLnBrk="1" fontAlgn="base" latinLnBrk="0" hangingPunct="1">
                        <a:lnSpc>
                          <a:spcPct val="93000"/>
                        </a:lnSpc>
                        <a:spcBef>
                          <a:spcPts val="375"/>
                        </a:spcBef>
                        <a:spcAft>
                          <a:spcPct val="0"/>
                        </a:spcAft>
                        <a:buClr>
                          <a:srgbClr val="000000"/>
                        </a:buClr>
                        <a:buSzTx/>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CA" altLang="x-none" sz="1400" b="1" i="0" u="none" strike="noStrike" cap="none" normalizeH="0" baseline="0">
                          <a:ln>
                            <a:noFill/>
                          </a:ln>
                          <a:solidFill>
                            <a:srgbClr val="000000"/>
                          </a:solidFill>
                          <a:effectLst/>
                          <a:latin typeface="Arial" charset="0"/>
                          <a:ea typeface="ＭＳ Ｐゴシック" charset="-128"/>
                        </a:rPr>
                        <a:t>Risk</a:t>
                      </a:r>
                    </a:p>
                  </a:txBody>
                  <a:tcPr marL="90000" marR="90000" marT="60049" marB="46815"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1" u="none" strike="noStrike" cap="none" normalizeH="0" baseline="0">
                          <a:ln>
                            <a:noFill/>
                          </a:ln>
                          <a:solidFill>
                            <a:srgbClr val="000000"/>
                          </a:solidFill>
                          <a:effectLst/>
                          <a:latin typeface="Arial" charset="0"/>
                          <a:ea typeface="ＭＳ Ｐゴシック" charset="-128"/>
                        </a:rPr>
                        <a:t>To protect  our intellectual property and to protect  network security and integrity</a:t>
                      </a:r>
                      <a:endParaRPr kumimoji="0" lang="en-CA" altLang="x-none" sz="1400" b="0" i="1" u="none" strike="noStrike" cap="none" normalizeH="0" baseline="0">
                        <a:ln>
                          <a:noFill/>
                        </a:ln>
                        <a:solidFill>
                          <a:srgbClr val="000000"/>
                        </a:solidFill>
                        <a:effectLst/>
                        <a:latin typeface="Arial" charset="0"/>
                        <a:ea typeface="ＭＳ Ｐゴシック" charset="-128"/>
                      </a:endParaRPr>
                    </a:p>
                  </a:txBody>
                  <a:tcPr marL="90000" marR="90000" marT="60049" marB="46815"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533464">
                <a:tc>
                  <a:txBody>
                    <a:bodyPr/>
                    <a:lstStyle>
                      <a:lvl1pPr defTabSz="449263" eaLnBrk="0" hangingPunct="0">
                        <a:spcBef>
                          <a:spcPct val="200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1pPr>
                      <a:lvl2pPr marL="742950" indent="-285750" defTabSz="449263" eaLnBrk="0" hangingPunct="0">
                        <a:spcBef>
                          <a:spcPct val="200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2pPr>
                      <a:lvl3pPr marL="1143000" indent="-228600" defTabSz="449263" eaLnBrk="0" hangingPunct="0">
                        <a:spcBef>
                          <a:spcPct val="200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3pPr>
                      <a:lvl4pPr marL="1600200" indent="-228600" defTabSz="449263" eaLnBrk="0" hangingPunct="0">
                        <a:spcBef>
                          <a:spcPct val="200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4pPr>
                      <a:lvl5pPr marL="2057400" indent="-228600" defTabSz="449263" eaLnBrk="0" hangingPunct="0">
                        <a:spcBef>
                          <a:spcPct val="200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5pPr>
                      <a:lvl6pPr marL="2514600" indent="-228600" defTabSz="449263" eaLnBrk="0" fontAlgn="base" hangingPunct="0">
                        <a:spcBef>
                          <a:spcPct val="2000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6pPr>
                      <a:lvl7pPr marL="2971800" indent="-228600" defTabSz="449263" eaLnBrk="0" fontAlgn="base" hangingPunct="0">
                        <a:spcBef>
                          <a:spcPct val="2000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7pPr>
                      <a:lvl8pPr marL="3429000" indent="-228600" defTabSz="449263" eaLnBrk="0" fontAlgn="base" hangingPunct="0">
                        <a:spcBef>
                          <a:spcPct val="2000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8pPr>
                      <a:lvl9pPr marL="3886200" indent="-228600" defTabSz="449263" eaLnBrk="0" fontAlgn="base" hangingPunct="0">
                        <a:spcBef>
                          <a:spcPct val="2000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9pPr>
                    </a:lstStyle>
                    <a:p>
                      <a:pPr marL="0" marR="0" lvl="0" indent="0" algn="l" defTabSz="449263" rtl="0" eaLnBrk="1" fontAlgn="base" latinLnBrk="0" hangingPunct="1">
                        <a:lnSpc>
                          <a:spcPct val="93000"/>
                        </a:lnSpc>
                        <a:spcBef>
                          <a:spcPts val="375"/>
                        </a:spcBef>
                        <a:spcAft>
                          <a:spcPct val="0"/>
                        </a:spcAft>
                        <a:buClr>
                          <a:srgbClr val="000000"/>
                        </a:buClr>
                        <a:buSzTx/>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CA" altLang="x-none" sz="1400" b="1" i="0" u="none" strike="noStrike" cap="none" normalizeH="0" baseline="0">
                          <a:ln>
                            <a:noFill/>
                          </a:ln>
                          <a:solidFill>
                            <a:srgbClr val="000000"/>
                          </a:solidFill>
                          <a:effectLst/>
                          <a:latin typeface="Arial" charset="0"/>
                          <a:ea typeface="ＭＳ Ｐゴシック" charset="-128"/>
                        </a:rPr>
                        <a:t>Growth</a:t>
                      </a:r>
                    </a:p>
                  </a:txBody>
                  <a:tcPr marL="90000" marR="90000" marT="60049" marB="46815"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1" u="none" strike="noStrike" cap="none" normalizeH="0" baseline="0">
                          <a:ln>
                            <a:noFill/>
                          </a:ln>
                          <a:solidFill>
                            <a:srgbClr val="000000"/>
                          </a:solidFill>
                          <a:effectLst/>
                          <a:latin typeface="Arial" charset="0"/>
                          <a:ea typeface="ＭＳ Ｐゴシック" charset="-128"/>
                        </a:rPr>
                        <a:t>To resize to fit our chosen markets</a:t>
                      </a:r>
                      <a:endParaRPr kumimoji="0" lang="en-CA" altLang="x-none" sz="1400" b="0" i="1" u="none" strike="noStrike" cap="none" normalizeH="0" baseline="0">
                        <a:ln>
                          <a:noFill/>
                        </a:ln>
                        <a:solidFill>
                          <a:srgbClr val="000000"/>
                        </a:solidFill>
                        <a:effectLst/>
                        <a:latin typeface="Arial" charset="0"/>
                        <a:ea typeface="ＭＳ Ｐゴシック" charset="-128"/>
                      </a:endParaRPr>
                    </a:p>
                  </a:txBody>
                  <a:tcPr marL="90000" marR="90000" marT="60049" marB="46815"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503787">
                <a:tc>
                  <a:txBody>
                    <a:bodyPr/>
                    <a:lstStyle>
                      <a:lvl1pPr defTabSz="449263" eaLnBrk="0" hangingPunct="0">
                        <a:spcBef>
                          <a:spcPct val="200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1pPr>
                      <a:lvl2pPr marL="742950" indent="-285750" defTabSz="449263" eaLnBrk="0" hangingPunct="0">
                        <a:spcBef>
                          <a:spcPct val="200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2pPr>
                      <a:lvl3pPr marL="1143000" indent="-228600" defTabSz="449263" eaLnBrk="0" hangingPunct="0">
                        <a:spcBef>
                          <a:spcPct val="200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3pPr>
                      <a:lvl4pPr marL="1600200" indent="-228600" defTabSz="449263" eaLnBrk="0" hangingPunct="0">
                        <a:spcBef>
                          <a:spcPct val="200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4pPr>
                      <a:lvl5pPr marL="2057400" indent="-228600" defTabSz="449263" eaLnBrk="0" hangingPunct="0">
                        <a:spcBef>
                          <a:spcPct val="200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5pPr>
                      <a:lvl6pPr marL="2514600" indent="-228600" defTabSz="449263" eaLnBrk="0" fontAlgn="base" hangingPunct="0">
                        <a:spcBef>
                          <a:spcPct val="2000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6pPr>
                      <a:lvl7pPr marL="2971800" indent="-228600" defTabSz="449263" eaLnBrk="0" fontAlgn="base" hangingPunct="0">
                        <a:spcBef>
                          <a:spcPct val="2000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7pPr>
                      <a:lvl8pPr marL="3429000" indent="-228600" defTabSz="449263" eaLnBrk="0" fontAlgn="base" hangingPunct="0">
                        <a:spcBef>
                          <a:spcPct val="2000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8pPr>
                      <a:lvl9pPr marL="3886200" indent="-228600" defTabSz="449263" eaLnBrk="0" fontAlgn="base" hangingPunct="0">
                        <a:spcBef>
                          <a:spcPct val="2000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9pPr>
                    </a:lstStyle>
                    <a:p>
                      <a:pPr marL="0" marR="0" lvl="0" indent="0" algn="l" defTabSz="449263" rtl="0" eaLnBrk="1" fontAlgn="base" latinLnBrk="0" hangingPunct="1">
                        <a:lnSpc>
                          <a:spcPct val="93000"/>
                        </a:lnSpc>
                        <a:spcBef>
                          <a:spcPts val="375"/>
                        </a:spcBef>
                        <a:spcAft>
                          <a:spcPct val="0"/>
                        </a:spcAft>
                        <a:buClr>
                          <a:srgbClr val="000000"/>
                        </a:buClr>
                        <a:buSzTx/>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CA" altLang="x-none" sz="1400" b="1" i="0" u="none" strike="noStrike" cap="none" normalizeH="0" baseline="0">
                          <a:ln>
                            <a:noFill/>
                          </a:ln>
                          <a:solidFill>
                            <a:srgbClr val="000000"/>
                          </a:solidFill>
                          <a:effectLst/>
                          <a:latin typeface="Arial" charset="0"/>
                          <a:ea typeface="ＭＳ Ｐゴシック" charset="-128"/>
                        </a:rPr>
                        <a:t>Financial Management</a:t>
                      </a:r>
                    </a:p>
                  </a:txBody>
                  <a:tcPr marL="90000" marR="90000" marT="60049" marB="46815"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x-none" sz="1400" b="0" i="1" u="none" strike="noStrike" cap="none" normalizeH="0" baseline="0">
                          <a:ln>
                            <a:noFill/>
                          </a:ln>
                          <a:solidFill>
                            <a:srgbClr val="000000"/>
                          </a:solidFill>
                          <a:effectLst/>
                          <a:latin typeface="Arial" charset="0"/>
                          <a:ea typeface="ＭＳ Ｐゴシック" charset="-128"/>
                        </a:rPr>
                        <a:t>To access capital markets through TSX / </a:t>
                      </a:r>
                      <a:r>
                        <a:rPr kumimoji="0" lang="en-US" altLang="x-none" sz="1400" b="0" i="1" u="none" strike="noStrike" cap="none" normalizeH="0" baseline="0">
                          <a:ln>
                            <a:noFill/>
                          </a:ln>
                          <a:solidFill>
                            <a:srgbClr val="000000"/>
                          </a:solidFill>
                          <a:effectLst/>
                          <a:latin typeface="Arial" charset="0"/>
                          <a:ea typeface="ＭＳ Ｐゴシック" charset="-128"/>
                        </a:rPr>
                        <a:t>NASDAQ</a:t>
                      </a:r>
                      <a:r>
                        <a:rPr kumimoji="0" lang="en-CA" altLang="x-none" sz="1400" b="0" i="1" u="none" strike="noStrike" cap="none" normalizeH="0" baseline="0">
                          <a:ln>
                            <a:noFill/>
                          </a:ln>
                          <a:solidFill>
                            <a:srgbClr val="000000"/>
                          </a:solidFill>
                          <a:effectLst/>
                          <a:latin typeface="Arial" charset="0"/>
                          <a:ea typeface="ＭＳ Ｐゴシック" charset="-128"/>
                        </a:rPr>
                        <a:t> listings</a:t>
                      </a:r>
                    </a:p>
                  </a:txBody>
                  <a:tcPr marL="90000" marR="90000" marT="60049" marB="46815"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533464">
                <a:tc>
                  <a:txBody>
                    <a:bodyPr/>
                    <a:lstStyle>
                      <a:lvl1pPr defTabSz="449263" eaLnBrk="0" hangingPunct="0">
                        <a:spcBef>
                          <a:spcPct val="200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1pPr>
                      <a:lvl2pPr marL="742950" indent="-285750" defTabSz="449263" eaLnBrk="0" hangingPunct="0">
                        <a:spcBef>
                          <a:spcPct val="200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2pPr>
                      <a:lvl3pPr marL="1143000" indent="-228600" defTabSz="449263" eaLnBrk="0" hangingPunct="0">
                        <a:spcBef>
                          <a:spcPct val="200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3pPr>
                      <a:lvl4pPr marL="1600200" indent="-228600" defTabSz="449263" eaLnBrk="0" hangingPunct="0">
                        <a:spcBef>
                          <a:spcPct val="200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4pPr>
                      <a:lvl5pPr marL="2057400" indent="-228600" defTabSz="449263" eaLnBrk="0" hangingPunct="0">
                        <a:spcBef>
                          <a:spcPct val="200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5pPr>
                      <a:lvl6pPr marL="2514600" indent="-228600" defTabSz="449263" eaLnBrk="0" fontAlgn="base" hangingPunct="0">
                        <a:spcBef>
                          <a:spcPct val="2000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6pPr>
                      <a:lvl7pPr marL="2971800" indent="-228600" defTabSz="449263" eaLnBrk="0" fontAlgn="base" hangingPunct="0">
                        <a:spcBef>
                          <a:spcPct val="2000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7pPr>
                      <a:lvl8pPr marL="3429000" indent="-228600" defTabSz="449263" eaLnBrk="0" fontAlgn="base" hangingPunct="0">
                        <a:spcBef>
                          <a:spcPct val="2000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8pPr>
                      <a:lvl9pPr marL="3886200" indent="-228600" defTabSz="449263" eaLnBrk="0" fontAlgn="base" hangingPunct="0">
                        <a:spcBef>
                          <a:spcPct val="2000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9pPr>
                    </a:lstStyle>
                    <a:p>
                      <a:pPr marL="0" marR="0" lvl="0" indent="0" algn="l" defTabSz="449263" rtl="0" eaLnBrk="1" fontAlgn="base" latinLnBrk="0" hangingPunct="1">
                        <a:lnSpc>
                          <a:spcPct val="93000"/>
                        </a:lnSpc>
                        <a:spcBef>
                          <a:spcPts val="375"/>
                        </a:spcBef>
                        <a:spcAft>
                          <a:spcPct val="0"/>
                        </a:spcAft>
                        <a:buClr>
                          <a:srgbClr val="000000"/>
                        </a:buClr>
                        <a:buSzTx/>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CA" altLang="x-none" sz="1400" b="1" i="0" u="none" strike="noStrike" cap="none" normalizeH="0" baseline="0">
                          <a:ln>
                            <a:noFill/>
                          </a:ln>
                          <a:solidFill>
                            <a:srgbClr val="000000"/>
                          </a:solidFill>
                          <a:effectLst/>
                          <a:latin typeface="Arial" charset="0"/>
                          <a:ea typeface="ＭＳ Ｐゴシック" charset="-128"/>
                        </a:rPr>
                        <a:t>R&amp;D / Technology </a:t>
                      </a:r>
                    </a:p>
                  </a:txBody>
                  <a:tcPr marL="90000" marR="90000" marT="60049" marB="46815"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400" b="0" i="1" u="none" strike="noStrike" cap="none" normalizeH="0" baseline="0">
                          <a:ln>
                            <a:noFill/>
                          </a:ln>
                          <a:solidFill>
                            <a:srgbClr val="000000"/>
                          </a:solidFill>
                          <a:effectLst/>
                          <a:latin typeface="Arial" charset="0"/>
                          <a:ea typeface="ＭＳ Ｐゴシック" charset="-128"/>
                        </a:rPr>
                        <a:t>To focus development of our proprietary platforms &amp; services</a:t>
                      </a:r>
                    </a:p>
                  </a:txBody>
                  <a:tcPr marL="90000" marR="90000" marT="60049" marB="46815"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747803">
                <a:tc>
                  <a:txBody>
                    <a:bodyPr/>
                    <a:lstStyle>
                      <a:lvl1pPr defTabSz="449263" eaLnBrk="0" hangingPunct="0">
                        <a:spcBef>
                          <a:spcPct val="200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1pPr>
                      <a:lvl2pPr marL="742950" indent="-285750" defTabSz="449263" eaLnBrk="0" hangingPunct="0">
                        <a:spcBef>
                          <a:spcPct val="200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2pPr>
                      <a:lvl3pPr marL="1143000" indent="-228600" defTabSz="449263" eaLnBrk="0" hangingPunct="0">
                        <a:spcBef>
                          <a:spcPct val="200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3pPr>
                      <a:lvl4pPr marL="1600200" indent="-228600" defTabSz="449263" eaLnBrk="0" hangingPunct="0">
                        <a:spcBef>
                          <a:spcPct val="200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4pPr>
                      <a:lvl5pPr marL="2057400" indent="-228600" defTabSz="449263" eaLnBrk="0" hangingPunct="0">
                        <a:spcBef>
                          <a:spcPct val="200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5pPr>
                      <a:lvl6pPr marL="2514600" indent="-228600" defTabSz="449263" eaLnBrk="0" fontAlgn="base" hangingPunct="0">
                        <a:spcBef>
                          <a:spcPct val="2000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6pPr>
                      <a:lvl7pPr marL="2971800" indent="-228600" defTabSz="449263" eaLnBrk="0" fontAlgn="base" hangingPunct="0">
                        <a:spcBef>
                          <a:spcPct val="2000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7pPr>
                      <a:lvl8pPr marL="3429000" indent="-228600" defTabSz="449263" eaLnBrk="0" fontAlgn="base" hangingPunct="0">
                        <a:spcBef>
                          <a:spcPct val="2000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8pPr>
                      <a:lvl9pPr marL="3886200" indent="-228600" defTabSz="449263" eaLnBrk="0" fontAlgn="base" hangingPunct="0">
                        <a:spcBef>
                          <a:spcPct val="2000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9pPr>
                    </a:lstStyle>
                    <a:p>
                      <a:pPr marL="0" marR="0" lvl="0" indent="0" algn="l" defTabSz="449263" rtl="0" eaLnBrk="1" fontAlgn="base" latinLnBrk="0" hangingPunct="1">
                        <a:lnSpc>
                          <a:spcPct val="93000"/>
                        </a:lnSpc>
                        <a:spcBef>
                          <a:spcPts val="375"/>
                        </a:spcBef>
                        <a:spcAft>
                          <a:spcPct val="0"/>
                        </a:spcAft>
                        <a:buClr>
                          <a:srgbClr val="000000"/>
                        </a:buClr>
                        <a:buSzTx/>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CA" altLang="x-none" sz="1400" b="1" i="0" u="none" strike="noStrike" cap="none" normalizeH="0" baseline="0">
                          <a:ln>
                            <a:noFill/>
                          </a:ln>
                          <a:solidFill>
                            <a:srgbClr val="000000"/>
                          </a:solidFill>
                          <a:effectLst/>
                          <a:latin typeface="Arial" charset="0"/>
                          <a:ea typeface="ＭＳ Ｐゴシック" charset="-128"/>
                        </a:rPr>
                        <a:t>Organization Mgmt</a:t>
                      </a:r>
                    </a:p>
                  </a:txBody>
                  <a:tcPr marL="90000" marR="90000" marT="60049" marB="46815"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1" u="none" strike="noStrike" cap="none" normalizeH="0" baseline="0">
                          <a:ln>
                            <a:noFill/>
                          </a:ln>
                          <a:solidFill>
                            <a:srgbClr val="000000"/>
                          </a:solidFill>
                          <a:effectLst/>
                          <a:latin typeface="Arial" charset="0"/>
                          <a:ea typeface="ＭＳ Ｐゴシック" charset="-128"/>
                        </a:rPr>
                        <a:t>To use the strength of market position and value proposition to enable HR </a:t>
                      </a:r>
                      <a:r>
                        <a:rPr kumimoji="0" lang="ja-JP" altLang="en-US" sz="1400" b="0" i="1" u="none" strike="noStrike" cap="none" normalizeH="0" baseline="0">
                          <a:ln>
                            <a:noFill/>
                          </a:ln>
                          <a:solidFill>
                            <a:srgbClr val="000000"/>
                          </a:solidFill>
                          <a:effectLst/>
                          <a:latin typeface="Arial" charset="0"/>
                          <a:ea typeface="ＭＳ Ｐゴシック" charset="-128"/>
                        </a:rPr>
                        <a:t>“</a:t>
                      </a:r>
                      <a:r>
                        <a:rPr kumimoji="0" lang="en-US" altLang="ja-JP" sz="1400" b="0" i="1" u="none" strike="noStrike" cap="none" normalizeH="0" baseline="0">
                          <a:ln>
                            <a:noFill/>
                          </a:ln>
                          <a:solidFill>
                            <a:srgbClr val="000000"/>
                          </a:solidFill>
                          <a:effectLst/>
                          <a:latin typeface="Arial" charset="0"/>
                          <a:ea typeface="ＭＳ Ｐゴシック" charset="-128"/>
                        </a:rPr>
                        <a:t>pull</a:t>
                      </a:r>
                      <a:r>
                        <a:rPr kumimoji="0" lang="ja-JP" altLang="en-US" sz="1400" b="0" i="1" u="none" strike="noStrike" cap="none" normalizeH="0" baseline="0">
                          <a:ln>
                            <a:noFill/>
                          </a:ln>
                          <a:solidFill>
                            <a:srgbClr val="000000"/>
                          </a:solidFill>
                          <a:effectLst/>
                          <a:latin typeface="Arial" charset="0"/>
                          <a:ea typeface="ＭＳ Ｐゴシック" charset="-128"/>
                        </a:rPr>
                        <a:t>”</a:t>
                      </a:r>
                      <a:r>
                        <a:rPr kumimoji="0" lang="en-US" altLang="ja-JP" sz="1400" b="0" i="1" u="none" strike="noStrike" cap="none" normalizeH="0" baseline="0">
                          <a:ln>
                            <a:noFill/>
                          </a:ln>
                          <a:solidFill>
                            <a:srgbClr val="000000"/>
                          </a:solidFill>
                          <a:effectLst/>
                          <a:latin typeface="Arial" charset="0"/>
                          <a:ea typeface="ＭＳ Ｐゴシック" charset="-128"/>
                        </a:rPr>
                        <a:t> potential employees and to leverage proximity and relationship with University of Waterloo </a:t>
                      </a:r>
                      <a:endParaRPr kumimoji="0" lang="en-CA" altLang="x-none" sz="1400" b="0" i="1" u="none" strike="noStrike" cap="none" normalizeH="0" baseline="0">
                        <a:ln>
                          <a:noFill/>
                        </a:ln>
                        <a:solidFill>
                          <a:srgbClr val="000000"/>
                        </a:solidFill>
                        <a:effectLst/>
                        <a:latin typeface="Arial" charset="0"/>
                        <a:ea typeface="ＭＳ Ｐゴシック" charset="-128"/>
                      </a:endParaRPr>
                    </a:p>
                  </a:txBody>
                  <a:tcPr marL="90000" marR="90000" marT="60049" marB="46815"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747803">
                <a:tc>
                  <a:txBody>
                    <a:bodyPr/>
                    <a:lstStyle>
                      <a:lvl1pPr defTabSz="449263" eaLnBrk="0" hangingPunct="0">
                        <a:spcBef>
                          <a:spcPct val="200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1pPr>
                      <a:lvl2pPr marL="742950" indent="-285750" defTabSz="449263" eaLnBrk="0" hangingPunct="0">
                        <a:spcBef>
                          <a:spcPct val="200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2pPr>
                      <a:lvl3pPr marL="1143000" indent="-228600" defTabSz="449263" eaLnBrk="0" hangingPunct="0">
                        <a:spcBef>
                          <a:spcPct val="200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3pPr>
                      <a:lvl4pPr marL="1600200" indent="-228600" defTabSz="449263" eaLnBrk="0" hangingPunct="0">
                        <a:spcBef>
                          <a:spcPct val="200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4pPr>
                      <a:lvl5pPr marL="2057400" indent="-228600" defTabSz="449263" eaLnBrk="0" hangingPunct="0">
                        <a:spcBef>
                          <a:spcPct val="200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5pPr>
                      <a:lvl6pPr marL="2514600" indent="-228600" defTabSz="449263" eaLnBrk="0" fontAlgn="base" hangingPunct="0">
                        <a:spcBef>
                          <a:spcPct val="2000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6pPr>
                      <a:lvl7pPr marL="2971800" indent="-228600" defTabSz="449263" eaLnBrk="0" fontAlgn="base" hangingPunct="0">
                        <a:spcBef>
                          <a:spcPct val="2000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7pPr>
                      <a:lvl8pPr marL="3429000" indent="-228600" defTabSz="449263" eaLnBrk="0" fontAlgn="base" hangingPunct="0">
                        <a:spcBef>
                          <a:spcPct val="2000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8pPr>
                      <a:lvl9pPr marL="3886200" indent="-228600" defTabSz="449263" eaLnBrk="0" fontAlgn="base" hangingPunct="0">
                        <a:spcBef>
                          <a:spcPct val="2000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9pPr>
                    </a:lstStyle>
                    <a:p>
                      <a:pPr marL="0" marR="0" lvl="0" indent="0" algn="l" defTabSz="449263" rtl="0" eaLnBrk="1" fontAlgn="base" latinLnBrk="0" hangingPunct="1">
                        <a:lnSpc>
                          <a:spcPct val="93000"/>
                        </a:lnSpc>
                        <a:spcBef>
                          <a:spcPts val="375"/>
                        </a:spcBef>
                        <a:spcAft>
                          <a:spcPct val="0"/>
                        </a:spcAft>
                        <a:buClr>
                          <a:srgbClr val="000000"/>
                        </a:buClr>
                        <a:buSzTx/>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CA" altLang="x-none" sz="1400" b="1" i="0" u="none" strike="noStrike" cap="none" normalizeH="0" baseline="0">
                          <a:ln>
                            <a:noFill/>
                          </a:ln>
                          <a:solidFill>
                            <a:srgbClr val="000000"/>
                          </a:solidFill>
                          <a:effectLst/>
                          <a:latin typeface="Arial" charset="0"/>
                          <a:ea typeface="ＭＳ Ｐゴシック" charset="-128"/>
                        </a:rPr>
                        <a:t>Marketing </a:t>
                      </a:r>
                    </a:p>
                  </a:txBody>
                  <a:tcPr marL="90000" marR="90000" marT="60049" marB="46815"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285750" indent="-285750"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US" altLang="x-none" sz="1400" b="0" i="1" u="none" strike="noStrike" cap="none" normalizeH="0" baseline="0">
                          <a:ln>
                            <a:noFill/>
                          </a:ln>
                          <a:solidFill>
                            <a:srgbClr val="000000"/>
                          </a:solidFill>
                          <a:effectLst/>
                          <a:latin typeface="Arial" charset="0"/>
                          <a:ea typeface="ＭＳ Ｐゴシック" charset="-128"/>
                        </a:rPr>
                        <a:t>QNX software</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US" altLang="x-none" sz="1400" b="0" i="1" u="none" strike="noStrike" cap="none" normalizeH="0" baseline="0">
                          <a:ln>
                            <a:noFill/>
                          </a:ln>
                          <a:solidFill>
                            <a:srgbClr val="000000"/>
                          </a:solidFill>
                          <a:effectLst/>
                          <a:latin typeface="Arial" charset="0"/>
                          <a:ea typeface="ＭＳ Ｐゴシック" charset="-128"/>
                        </a:rPr>
                        <a:t>BB Messenger  chat app</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US" altLang="x-none" sz="1400" b="0" i="1" u="none" strike="noStrike" cap="none" normalizeH="0" baseline="0">
                          <a:ln>
                            <a:noFill/>
                          </a:ln>
                          <a:solidFill>
                            <a:srgbClr val="000000"/>
                          </a:solidFill>
                          <a:effectLst/>
                          <a:latin typeface="Arial" charset="0"/>
                          <a:ea typeface="ＭＳ Ｐゴシック" charset="-128"/>
                        </a:rPr>
                        <a:t>Fleet mgmt for gov</a:t>
                      </a:r>
                      <a:r>
                        <a:rPr kumimoji="0" lang="ja-JP" altLang="en-US" sz="1400" b="0" i="1" u="none" strike="noStrike" cap="none" normalizeH="0" baseline="0">
                          <a:ln>
                            <a:noFill/>
                          </a:ln>
                          <a:solidFill>
                            <a:srgbClr val="000000"/>
                          </a:solidFill>
                          <a:effectLst/>
                          <a:latin typeface="Arial" charset="0"/>
                          <a:ea typeface="ＭＳ Ｐゴシック" charset="-128"/>
                        </a:rPr>
                        <a:t>’</a:t>
                      </a:r>
                      <a:r>
                        <a:rPr kumimoji="0" lang="en-US" altLang="ja-JP" sz="1400" b="0" i="1" u="none" strike="noStrike" cap="none" normalizeH="0" baseline="0">
                          <a:ln>
                            <a:noFill/>
                          </a:ln>
                          <a:solidFill>
                            <a:srgbClr val="000000"/>
                          </a:solidFill>
                          <a:effectLst/>
                          <a:latin typeface="Arial" charset="0"/>
                          <a:ea typeface="ＭＳ Ｐゴシック" charset="-128"/>
                        </a:rPr>
                        <a:t>t &amp; corp users</a:t>
                      </a:r>
                      <a:endParaRPr kumimoji="0" lang="en-CA" altLang="x-none" sz="1400" b="0" i="1" u="none" strike="noStrike" cap="none" normalizeH="0" baseline="0">
                        <a:ln>
                          <a:noFill/>
                        </a:ln>
                        <a:solidFill>
                          <a:srgbClr val="000000"/>
                        </a:solidFill>
                        <a:effectLst/>
                        <a:latin typeface="Arial" charset="0"/>
                        <a:ea typeface="ＭＳ Ｐゴシック" charset="-128"/>
                      </a:endParaRPr>
                    </a:p>
                  </a:txBody>
                  <a:tcPr marL="90000" marR="90000" marT="60049" marB="46815"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r h="503787">
                <a:tc>
                  <a:txBody>
                    <a:bodyPr/>
                    <a:lstStyle>
                      <a:lvl1pPr defTabSz="449263" eaLnBrk="0" hangingPunct="0">
                        <a:spcBef>
                          <a:spcPct val="200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1pPr>
                      <a:lvl2pPr marL="742950" indent="-285750" defTabSz="449263" eaLnBrk="0" hangingPunct="0">
                        <a:spcBef>
                          <a:spcPct val="200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2pPr>
                      <a:lvl3pPr marL="1143000" indent="-228600" defTabSz="449263" eaLnBrk="0" hangingPunct="0">
                        <a:spcBef>
                          <a:spcPct val="200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3pPr>
                      <a:lvl4pPr marL="1600200" indent="-228600" defTabSz="449263" eaLnBrk="0" hangingPunct="0">
                        <a:spcBef>
                          <a:spcPct val="200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4pPr>
                      <a:lvl5pPr marL="2057400" indent="-228600" defTabSz="449263" eaLnBrk="0" hangingPunct="0">
                        <a:spcBef>
                          <a:spcPct val="200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5pPr>
                      <a:lvl6pPr marL="2514600" indent="-228600" defTabSz="449263" eaLnBrk="0" fontAlgn="base" hangingPunct="0">
                        <a:spcBef>
                          <a:spcPct val="2000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6pPr>
                      <a:lvl7pPr marL="2971800" indent="-228600" defTabSz="449263" eaLnBrk="0" fontAlgn="base" hangingPunct="0">
                        <a:spcBef>
                          <a:spcPct val="2000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7pPr>
                      <a:lvl8pPr marL="3429000" indent="-228600" defTabSz="449263" eaLnBrk="0" fontAlgn="base" hangingPunct="0">
                        <a:spcBef>
                          <a:spcPct val="2000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8pPr>
                      <a:lvl9pPr marL="3886200" indent="-228600" defTabSz="449263" eaLnBrk="0" fontAlgn="base" hangingPunct="0">
                        <a:spcBef>
                          <a:spcPct val="2000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rgbClr val="003399"/>
                          </a:solidFill>
                          <a:latin typeface="Arial" charset="0"/>
                          <a:ea typeface="ＭＳ Ｐゴシック" charset="-128"/>
                        </a:defRPr>
                      </a:lvl9pPr>
                    </a:lstStyle>
                    <a:p>
                      <a:pPr marL="0" marR="0" lvl="0" indent="0" algn="l" defTabSz="449263" rtl="0" eaLnBrk="1" fontAlgn="base" latinLnBrk="0" hangingPunct="1">
                        <a:lnSpc>
                          <a:spcPct val="93000"/>
                        </a:lnSpc>
                        <a:spcBef>
                          <a:spcPts val="375"/>
                        </a:spcBef>
                        <a:spcAft>
                          <a:spcPct val="0"/>
                        </a:spcAft>
                        <a:buClr>
                          <a:srgbClr val="000000"/>
                        </a:buClr>
                        <a:buSzTx/>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CA" altLang="x-none" sz="1400" b="1" i="0" u="none" strike="noStrike" cap="none" normalizeH="0" baseline="0">
                          <a:ln>
                            <a:noFill/>
                          </a:ln>
                          <a:solidFill>
                            <a:srgbClr val="000000"/>
                          </a:solidFill>
                          <a:effectLst/>
                          <a:latin typeface="Arial" charset="0"/>
                          <a:ea typeface="ＭＳ Ｐゴシック" charset="-128"/>
                        </a:rPr>
                        <a:t>Service Delivery</a:t>
                      </a:r>
                    </a:p>
                  </a:txBody>
                  <a:tcPr marL="90000" marR="90000" marT="60049" marB="46815"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x-none" sz="1400" b="0" i="1" u="none" strike="noStrike" cap="none" normalizeH="0" baseline="0">
                          <a:ln>
                            <a:noFill/>
                          </a:ln>
                          <a:solidFill>
                            <a:srgbClr val="000000"/>
                          </a:solidFill>
                          <a:effectLst/>
                          <a:latin typeface="Arial" charset="0"/>
                          <a:ea typeface="ＭＳ Ｐゴシック" charset="-128"/>
                        </a:rPr>
                        <a:t>To deliver data security and network reliability</a:t>
                      </a:r>
                    </a:p>
                  </a:txBody>
                  <a:tcPr marL="90000" marR="90000" marT="60049" marB="46815"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8"/>
                  </a:ext>
                </a:extLst>
              </a:tr>
            </a:tbl>
          </a:graphicData>
        </a:graphic>
      </p:graphicFrame>
      <p:sp>
        <p:nvSpPr>
          <p:cNvPr id="20516" name="Rectangle 5">
            <a:extLst>
              <a:ext uri="{FF2B5EF4-FFF2-40B4-BE49-F238E27FC236}">
                <a16:creationId xmlns:a16="http://schemas.microsoft.com/office/drawing/2014/main" id="{556F14E7-9DB7-1446-9184-BF94012F137F}"/>
              </a:ext>
            </a:extLst>
          </p:cNvPr>
          <p:cNvSpPr>
            <a:spLocks noChangeArrowheads="1"/>
          </p:cNvSpPr>
          <p:nvPr/>
        </p:nvSpPr>
        <p:spPr bwMode="auto">
          <a:xfrm>
            <a:off x="533400" y="4800600"/>
            <a:ext cx="8458200" cy="762000"/>
          </a:xfrm>
          <a:prstGeom prst="rect">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eaLnBrk="1" hangingPunct="1">
              <a:spcBef>
                <a:spcPct val="0"/>
              </a:spcBef>
            </a:pPr>
            <a:endParaRPr lang="en-CA" altLang="en-US" sz="1800" b="0">
              <a:solidFill>
                <a:schemeClr val="tx1"/>
              </a:solidFill>
              <a:latin typeface="Arial Narrow" panose="020B0604020202020204" pitchFamily="34" charset="0"/>
            </a:endParaRPr>
          </a:p>
        </p:txBody>
      </p:sp>
      <p:sp>
        <p:nvSpPr>
          <p:cNvPr id="9" name="Rectangle 5">
            <a:extLst>
              <a:ext uri="{FF2B5EF4-FFF2-40B4-BE49-F238E27FC236}">
                <a16:creationId xmlns:a16="http://schemas.microsoft.com/office/drawing/2014/main" id="{5ECA17E8-FF7A-4C4B-B481-AD868B1EE241}"/>
              </a:ext>
            </a:extLst>
          </p:cNvPr>
          <p:cNvSpPr>
            <a:spLocks noChangeArrowheads="1"/>
          </p:cNvSpPr>
          <p:nvPr/>
        </p:nvSpPr>
        <p:spPr bwMode="auto">
          <a:xfrm>
            <a:off x="533400" y="3505200"/>
            <a:ext cx="8458200" cy="533400"/>
          </a:xfrm>
          <a:prstGeom prst="rect">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eaLnBrk="1" hangingPunct="1">
              <a:spcBef>
                <a:spcPct val="0"/>
              </a:spcBef>
            </a:pPr>
            <a:endParaRPr lang="en-CA" altLang="en-US" sz="1800" b="0">
              <a:solidFill>
                <a:schemeClr val="tx1"/>
              </a:solidFill>
              <a:latin typeface="Arial Narrow" panose="020B0604020202020204" pitchFamily="34" charset="0"/>
            </a:endParaRPr>
          </a:p>
        </p:txBody>
      </p:sp>
      <p:pic>
        <p:nvPicPr>
          <p:cNvPr id="128035" name="Picture 1">
            <a:extLst>
              <a:ext uri="{FF2B5EF4-FFF2-40B4-BE49-F238E27FC236}">
                <a16:creationId xmlns:a16="http://schemas.microsoft.com/office/drawing/2014/main" id="{C97A2EBB-DEDB-4949-85BD-1D54B83C188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260350"/>
            <a:ext cx="295116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516"/>
                                        </p:tgtEl>
                                        <p:attrNameLst>
                                          <p:attrName>style.visibility</p:attrName>
                                        </p:attrNameLst>
                                      </p:cBhvr>
                                      <p:to>
                                        <p:strVal val="visible"/>
                                      </p:to>
                                    </p:set>
                                    <p:anim calcmode="lin" valueType="num">
                                      <p:cBhvr additive="base">
                                        <p:cTn id="7" dur="500" fill="hold"/>
                                        <p:tgtEl>
                                          <p:spTgt spid="20516"/>
                                        </p:tgtEl>
                                        <p:attrNameLst>
                                          <p:attrName>ppt_x</p:attrName>
                                        </p:attrNameLst>
                                      </p:cBhvr>
                                      <p:tavLst>
                                        <p:tav tm="0">
                                          <p:val>
                                            <p:strVal val="0-#ppt_w/2"/>
                                          </p:val>
                                        </p:tav>
                                        <p:tav tm="100000">
                                          <p:val>
                                            <p:strVal val="#ppt_x"/>
                                          </p:val>
                                        </p:tav>
                                      </p:tavLst>
                                    </p:anim>
                                    <p:anim calcmode="lin" valueType="num">
                                      <p:cBhvr additive="base">
                                        <p:cTn id="8" dur="500" fill="hold"/>
                                        <p:tgtEl>
                                          <p:spTgt spid="2051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6" grpId="0" animBg="1"/>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1">
            <a:extLst>
              <a:ext uri="{FF2B5EF4-FFF2-40B4-BE49-F238E27FC236}">
                <a16:creationId xmlns:a16="http://schemas.microsoft.com/office/drawing/2014/main" id="{49D7B19C-ADF7-EF4D-897D-A19BBF42A06C}"/>
              </a:ext>
            </a:extLst>
          </p:cNvPr>
          <p:cNvSpPr>
            <a:spLocks noChangeArrowheads="1"/>
          </p:cNvSpPr>
          <p:nvPr/>
        </p:nvSpPr>
        <p:spPr bwMode="auto">
          <a:xfrm>
            <a:off x="900113" y="1268413"/>
            <a:ext cx="8243887" cy="4105275"/>
          </a:xfrm>
          <a:prstGeom prst="rect">
            <a:avLst/>
          </a:prstGeom>
          <a:solidFill>
            <a:srgbClr val="FFFFFF"/>
          </a:solidFill>
          <a:ln w="9525">
            <a:solidFill>
              <a:srgbClr val="FFFFFF"/>
            </a:solidFill>
            <a:round/>
            <a:headEnd/>
            <a:tailEnd/>
          </a:ln>
        </p:spPr>
        <p:txBody>
          <a:bodyP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eaLnBrk="1" hangingPunct="1">
              <a:spcBef>
                <a:spcPct val="0"/>
              </a:spcBef>
            </a:pPr>
            <a:endParaRPr lang="en-US" altLang="en-US" sz="1800">
              <a:solidFill>
                <a:schemeClr val="tx1"/>
              </a:solidFill>
            </a:endParaRPr>
          </a:p>
        </p:txBody>
      </p:sp>
      <p:pic>
        <p:nvPicPr>
          <p:cNvPr id="130050" name="Picture 1">
            <a:extLst>
              <a:ext uri="{FF2B5EF4-FFF2-40B4-BE49-F238E27FC236}">
                <a16:creationId xmlns:a16="http://schemas.microsoft.com/office/drawing/2014/main" id="{9BC0F0A1-27B9-B749-BE39-2B8CE0D1D9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46"/>
          <a:stretch>
            <a:fillRect/>
          </a:stretch>
        </p:blipFill>
        <p:spPr bwMode="auto">
          <a:xfrm>
            <a:off x="3635375" y="2540000"/>
            <a:ext cx="1436688"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1" name="Picture 2">
            <a:extLst>
              <a:ext uri="{FF2B5EF4-FFF2-40B4-BE49-F238E27FC236}">
                <a16:creationId xmlns:a16="http://schemas.microsoft.com/office/drawing/2014/main" id="{42FAA2EE-2CF1-7948-8384-0B22A13340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3848" b="8786"/>
          <a:stretch>
            <a:fillRect/>
          </a:stretch>
        </p:blipFill>
        <p:spPr bwMode="auto">
          <a:xfrm>
            <a:off x="1252538" y="3246438"/>
            <a:ext cx="13144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0052" name="Group 17">
            <a:extLst>
              <a:ext uri="{FF2B5EF4-FFF2-40B4-BE49-F238E27FC236}">
                <a16:creationId xmlns:a16="http://schemas.microsoft.com/office/drawing/2014/main" id="{6FBED944-C54E-1F43-8DCB-17A1A8F9EFB6}"/>
              </a:ext>
            </a:extLst>
          </p:cNvPr>
          <p:cNvGrpSpPr>
            <a:grpSpLocks/>
          </p:cNvGrpSpPr>
          <p:nvPr/>
        </p:nvGrpSpPr>
        <p:grpSpPr bwMode="auto">
          <a:xfrm>
            <a:off x="6497638" y="3871913"/>
            <a:ext cx="1333500" cy="644525"/>
            <a:chOff x="590550" y="2838073"/>
            <a:chExt cx="1333500" cy="643944"/>
          </a:xfrm>
        </p:grpSpPr>
        <p:pic>
          <p:nvPicPr>
            <p:cNvPr id="130068" name="Picture 3">
              <a:extLst>
                <a:ext uri="{FF2B5EF4-FFF2-40B4-BE49-F238E27FC236}">
                  <a16:creationId xmlns:a16="http://schemas.microsoft.com/office/drawing/2014/main" id="{E61FBD52-6735-6941-888E-C76AA75AC2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550" y="2838073"/>
              <a:ext cx="1333500" cy="352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9" name="Picture 4">
              <a:extLst>
                <a:ext uri="{FF2B5EF4-FFF2-40B4-BE49-F238E27FC236}">
                  <a16:creationId xmlns:a16="http://schemas.microsoft.com/office/drawing/2014/main" id="{8BDAED74-0EC1-C74F-9316-E5EB2FD01D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4362" y="3148943"/>
              <a:ext cx="1285875" cy="333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0053" name="Picture 20">
            <a:extLst>
              <a:ext uri="{FF2B5EF4-FFF2-40B4-BE49-F238E27FC236}">
                <a16:creationId xmlns:a16="http://schemas.microsoft.com/office/drawing/2014/main" id="{08094F34-3C66-574D-B0CA-F32F982DE04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4025" y="2611438"/>
            <a:ext cx="887413"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4" name="Picture 11">
            <a:extLst>
              <a:ext uri="{FF2B5EF4-FFF2-40B4-BE49-F238E27FC236}">
                <a16:creationId xmlns:a16="http://schemas.microsoft.com/office/drawing/2014/main" id="{3C1F59E6-9DF7-2745-8066-8BD6F6D2223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38950" y="3427413"/>
            <a:ext cx="546100"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5" name="Picture 6">
            <a:extLst>
              <a:ext uri="{FF2B5EF4-FFF2-40B4-BE49-F238E27FC236}">
                <a16:creationId xmlns:a16="http://schemas.microsoft.com/office/drawing/2014/main" id="{1C75CA3E-B787-6D4E-8593-8B949F21384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01763" y="1835150"/>
            <a:ext cx="83820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6" name="Picture 7">
            <a:extLst>
              <a:ext uri="{FF2B5EF4-FFF2-40B4-BE49-F238E27FC236}">
                <a16:creationId xmlns:a16="http://schemas.microsoft.com/office/drawing/2014/main" id="{B06F802B-61B6-1241-BC62-5B3049373C9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36950" y="1773238"/>
            <a:ext cx="16779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7" name="Picture 8">
            <a:extLst>
              <a:ext uri="{FF2B5EF4-FFF2-40B4-BE49-F238E27FC236}">
                <a16:creationId xmlns:a16="http://schemas.microsoft.com/office/drawing/2014/main" id="{7A969E24-BB8B-6E45-B40A-56DB86086A6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99238" y="1773238"/>
            <a:ext cx="12382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8" name="Picture 9">
            <a:extLst>
              <a:ext uri="{FF2B5EF4-FFF2-40B4-BE49-F238E27FC236}">
                <a16:creationId xmlns:a16="http://schemas.microsoft.com/office/drawing/2014/main" id="{20FF6400-EE3A-2946-8B4F-60F8302941D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08638" y="2212975"/>
            <a:ext cx="39052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9" name="Picture 9">
            <a:extLst>
              <a:ext uri="{FF2B5EF4-FFF2-40B4-BE49-F238E27FC236}">
                <a16:creationId xmlns:a16="http://schemas.microsoft.com/office/drawing/2014/main" id="{92923DF8-563F-F54D-A7D5-B8C987ADC31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44788" y="2201863"/>
            <a:ext cx="39052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0" name="Picture 15">
            <a:extLst>
              <a:ext uri="{FF2B5EF4-FFF2-40B4-BE49-F238E27FC236}">
                <a16:creationId xmlns:a16="http://schemas.microsoft.com/office/drawing/2014/main" id="{DC0A7C50-141F-D044-8215-3E873EAAAEC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81400" y="4586288"/>
            <a:ext cx="1633538"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0061" name="Group 14">
            <a:extLst>
              <a:ext uri="{FF2B5EF4-FFF2-40B4-BE49-F238E27FC236}">
                <a16:creationId xmlns:a16="http://schemas.microsoft.com/office/drawing/2014/main" id="{43C5D83C-F57C-8745-9CCC-C64D6178EBEC}"/>
              </a:ext>
            </a:extLst>
          </p:cNvPr>
          <p:cNvGrpSpPr>
            <a:grpSpLocks/>
          </p:cNvGrpSpPr>
          <p:nvPr/>
        </p:nvGrpSpPr>
        <p:grpSpPr bwMode="auto">
          <a:xfrm>
            <a:off x="3851275" y="3476625"/>
            <a:ext cx="1230313" cy="579438"/>
            <a:chOff x="2362200" y="1524000"/>
            <a:chExt cx="1229732" cy="579438"/>
          </a:xfrm>
        </p:grpSpPr>
        <p:pic>
          <p:nvPicPr>
            <p:cNvPr id="130065" name="Picture 15">
              <a:extLst>
                <a:ext uri="{FF2B5EF4-FFF2-40B4-BE49-F238E27FC236}">
                  <a16:creationId xmlns:a16="http://schemas.microsoft.com/office/drawing/2014/main" id="{C47CAF65-6EF0-FE4C-AB6A-002F2861F98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62200" y="1524000"/>
              <a:ext cx="1045669"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6" name="Picture 2">
              <a:extLst>
                <a:ext uri="{FF2B5EF4-FFF2-40B4-BE49-F238E27FC236}">
                  <a16:creationId xmlns:a16="http://schemas.microsoft.com/office/drawing/2014/main" id="{C8B10DA3-0CBD-3345-8455-B8FDF629913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17702" y="1855788"/>
              <a:ext cx="70451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7" name="Picture 10">
              <a:extLst>
                <a:ext uri="{FF2B5EF4-FFF2-40B4-BE49-F238E27FC236}">
                  <a16:creationId xmlns:a16="http://schemas.microsoft.com/office/drawing/2014/main" id="{9A035378-7193-B24B-8F1F-2BE5B58BD50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93588" y="1524000"/>
              <a:ext cx="198344"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0062" name="Picture 5">
            <a:extLst>
              <a:ext uri="{FF2B5EF4-FFF2-40B4-BE49-F238E27FC236}">
                <a16:creationId xmlns:a16="http://schemas.microsoft.com/office/drawing/2014/main" id="{DC77ABC5-8EBF-014A-ACC6-8AFEAF6A622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78600" y="4586288"/>
            <a:ext cx="11525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3" name="Picture 19">
            <a:extLst>
              <a:ext uri="{FF2B5EF4-FFF2-40B4-BE49-F238E27FC236}">
                <a16:creationId xmlns:a16="http://schemas.microsoft.com/office/drawing/2014/main" id="{BA81377C-C90A-EF48-BC27-B69DDB811B9D}"/>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3048000" y="593725"/>
            <a:ext cx="295116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1">
            <a:extLst>
              <a:ext uri="{FF2B5EF4-FFF2-40B4-BE49-F238E27FC236}">
                <a16:creationId xmlns:a16="http://schemas.microsoft.com/office/drawing/2014/main" id="{CAF53B06-4333-784B-A9D9-52A4E1CBC92D}"/>
              </a:ext>
            </a:extLst>
          </p:cNvPr>
          <p:cNvSpPr>
            <a:spLocks noGrp="1" noChangeArrowheads="1"/>
          </p:cNvSpPr>
          <p:nvPr>
            <p:ph type="title"/>
          </p:nvPr>
        </p:nvSpPr>
        <p:spPr/>
        <p:txBody>
          <a:bodyPr/>
          <a:lstStyle/>
          <a:p>
            <a:r>
              <a:rPr lang="en-US" altLang="en-US">
                <a:ea typeface="ＭＳ Ｐゴシック" panose="020B0600070205080204" pitchFamily="34" charset="-128"/>
              </a:rPr>
              <a:t>The Growing-Up Years</a:t>
            </a:r>
          </a:p>
        </p:txBody>
      </p:sp>
      <p:grpSp>
        <p:nvGrpSpPr>
          <p:cNvPr id="134146" name="Group 2">
            <a:extLst>
              <a:ext uri="{FF2B5EF4-FFF2-40B4-BE49-F238E27FC236}">
                <a16:creationId xmlns:a16="http://schemas.microsoft.com/office/drawing/2014/main" id="{0F48138E-8A75-2745-8CFD-AF0212085F25}"/>
              </a:ext>
            </a:extLst>
          </p:cNvPr>
          <p:cNvGrpSpPr>
            <a:grpSpLocks/>
          </p:cNvGrpSpPr>
          <p:nvPr/>
        </p:nvGrpSpPr>
        <p:grpSpPr bwMode="auto">
          <a:xfrm>
            <a:off x="612775" y="1030288"/>
            <a:ext cx="8531225" cy="4676775"/>
            <a:chOff x="-381000" y="272534"/>
            <a:chExt cx="5267326" cy="2903729"/>
          </a:xfrm>
        </p:grpSpPr>
        <p:pic>
          <p:nvPicPr>
            <p:cNvPr id="134149" name="Picture 3">
              <a:extLst>
                <a:ext uri="{FF2B5EF4-FFF2-40B4-BE49-F238E27FC236}">
                  <a16:creationId xmlns:a16="http://schemas.microsoft.com/office/drawing/2014/main" id="{957247EC-3CE0-9E4D-8806-7AB0443E9D39}"/>
                </a:ext>
              </a:extLst>
            </p:cNvPr>
            <p:cNvPicPr>
              <a:picLocks noChangeAspect="1"/>
            </p:cNvPicPr>
            <p:nvPr/>
          </p:nvPicPr>
          <p:blipFill>
            <a:blip r:embed="rId3">
              <a:extLst>
                <a:ext uri="{28A0092B-C50C-407E-A947-70E740481C1C}">
                  <a14:useLocalDpi xmlns:a14="http://schemas.microsoft.com/office/drawing/2010/main" val="0"/>
                </a:ext>
              </a:extLst>
            </a:blip>
            <a:srcRect l="2214" t="13831" r="3610" b="25806"/>
            <a:stretch>
              <a:fillRect/>
            </a:stretch>
          </p:blipFill>
          <p:spPr bwMode="auto">
            <a:xfrm>
              <a:off x="-381000" y="609600"/>
              <a:ext cx="5267326" cy="256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50" name="TextBox 4">
              <a:extLst>
                <a:ext uri="{FF2B5EF4-FFF2-40B4-BE49-F238E27FC236}">
                  <a16:creationId xmlns:a16="http://schemas.microsoft.com/office/drawing/2014/main" id="{3F9226F0-DA8F-BC45-A590-FEA41B7C7D53}"/>
                </a:ext>
              </a:extLst>
            </p:cNvPr>
            <p:cNvSpPr txBox="1">
              <a:spLocks noChangeArrowheads="1"/>
            </p:cNvSpPr>
            <p:nvPr/>
          </p:nvSpPr>
          <p:spPr bwMode="auto">
            <a:xfrm>
              <a:off x="1783436" y="272534"/>
              <a:ext cx="11121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1800">
                  <a:solidFill>
                    <a:schemeClr val="tx1"/>
                  </a:solidFill>
                  <a:latin typeface="Mufferaw" panose="02000506000000020004" pitchFamily="2" charset="77"/>
                </a:rPr>
                <a:t>1953 - 1975</a:t>
              </a:r>
            </a:p>
          </p:txBody>
        </p:sp>
      </p:grpSp>
      <p:pic>
        <p:nvPicPr>
          <p:cNvPr id="134147" name="Picture 19">
            <a:extLst>
              <a:ext uri="{FF2B5EF4-FFF2-40B4-BE49-F238E27FC236}">
                <a16:creationId xmlns:a16="http://schemas.microsoft.com/office/drawing/2014/main" id="{C2BB9093-1717-5046-B409-F06FE06BE91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350838"/>
            <a:ext cx="14255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a:extLst>
              <a:ext uri="{FF2B5EF4-FFF2-40B4-BE49-F238E27FC236}">
                <a16:creationId xmlns:a16="http://schemas.microsoft.com/office/drawing/2014/main" id="{281A2C05-72E0-E441-BDFF-216DEC77B7DE}"/>
              </a:ext>
            </a:extLst>
          </p:cNvPr>
          <p:cNvSpPr>
            <a:spLocks noGrp="1" noChangeArrowheads="1"/>
          </p:cNvSpPr>
          <p:nvPr>
            <p:ph type="title"/>
          </p:nvPr>
        </p:nvSpPr>
        <p:spPr/>
        <p:txBody>
          <a:bodyPr/>
          <a:lstStyle/>
          <a:p>
            <a:r>
              <a:rPr lang="en-US" altLang="en-US">
                <a:ea typeface="ＭＳ Ｐゴシック" panose="020B0600070205080204" pitchFamily="34" charset="-128"/>
              </a:rPr>
              <a:t>The Maturing Years</a:t>
            </a:r>
          </a:p>
        </p:txBody>
      </p:sp>
      <p:grpSp>
        <p:nvGrpSpPr>
          <p:cNvPr id="136194" name="Group 2">
            <a:extLst>
              <a:ext uri="{FF2B5EF4-FFF2-40B4-BE49-F238E27FC236}">
                <a16:creationId xmlns:a16="http://schemas.microsoft.com/office/drawing/2014/main" id="{9B07A243-6641-DC49-84C3-DB28FDC7DB16}"/>
              </a:ext>
            </a:extLst>
          </p:cNvPr>
          <p:cNvGrpSpPr>
            <a:grpSpLocks/>
          </p:cNvGrpSpPr>
          <p:nvPr/>
        </p:nvGrpSpPr>
        <p:grpSpPr bwMode="auto">
          <a:xfrm>
            <a:off x="398463" y="1147763"/>
            <a:ext cx="8745537" cy="4657725"/>
            <a:chOff x="5105400" y="304800"/>
            <a:chExt cx="5229226" cy="2892413"/>
          </a:xfrm>
        </p:grpSpPr>
        <p:pic>
          <p:nvPicPr>
            <p:cNvPr id="136199" name="Picture 3">
              <a:extLst>
                <a:ext uri="{FF2B5EF4-FFF2-40B4-BE49-F238E27FC236}">
                  <a16:creationId xmlns:a16="http://schemas.microsoft.com/office/drawing/2014/main" id="{83747E62-2FB9-FA41-8A19-5D024478FDD4}"/>
                </a:ext>
              </a:extLst>
            </p:cNvPr>
            <p:cNvPicPr>
              <a:picLocks noChangeAspect="1"/>
            </p:cNvPicPr>
            <p:nvPr/>
          </p:nvPicPr>
          <p:blipFill>
            <a:blip r:embed="rId3">
              <a:extLst>
                <a:ext uri="{28A0092B-C50C-407E-A947-70E740481C1C}">
                  <a14:useLocalDpi xmlns:a14="http://schemas.microsoft.com/office/drawing/2010/main" val="0"/>
                </a:ext>
              </a:extLst>
            </a:blip>
            <a:srcRect l="1894" t="13629" r="3581" b="24409"/>
            <a:stretch>
              <a:fillRect/>
            </a:stretch>
          </p:blipFill>
          <p:spPr bwMode="auto">
            <a:xfrm>
              <a:off x="5105400" y="638175"/>
              <a:ext cx="5229226" cy="255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200" name="TextBox 4">
              <a:extLst>
                <a:ext uri="{FF2B5EF4-FFF2-40B4-BE49-F238E27FC236}">
                  <a16:creationId xmlns:a16="http://schemas.microsoft.com/office/drawing/2014/main" id="{30163829-7183-FA49-8A42-12475CDBEB09}"/>
                </a:ext>
              </a:extLst>
            </p:cNvPr>
            <p:cNvSpPr txBox="1">
              <a:spLocks noChangeArrowheads="1"/>
            </p:cNvSpPr>
            <p:nvPr/>
          </p:nvSpPr>
          <p:spPr bwMode="auto">
            <a:xfrm>
              <a:off x="7223709" y="304800"/>
              <a:ext cx="10820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1800">
                  <a:solidFill>
                    <a:schemeClr val="tx1"/>
                  </a:solidFill>
                  <a:latin typeface="Mufferaw" panose="02000506000000020004" pitchFamily="2" charset="77"/>
                </a:rPr>
                <a:t>1976 - 1993</a:t>
              </a:r>
            </a:p>
          </p:txBody>
        </p:sp>
      </p:grpSp>
      <p:cxnSp>
        <p:nvCxnSpPr>
          <p:cNvPr id="136195" name="Straight Arrow Connector 6">
            <a:extLst>
              <a:ext uri="{FF2B5EF4-FFF2-40B4-BE49-F238E27FC236}">
                <a16:creationId xmlns:a16="http://schemas.microsoft.com/office/drawing/2014/main" id="{8F077C47-04EE-E547-92B4-0CC9778FD62B}"/>
              </a:ext>
            </a:extLst>
          </p:cNvPr>
          <p:cNvCxnSpPr>
            <a:cxnSpLocks noChangeShapeType="1"/>
          </p:cNvCxnSpPr>
          <p:nvPr/>
        </p:nvCxnSpPr>
        <p:spPr bwMode="auto">
          <a:xfrm>
            <a:off x="5151438" y="3451225"/>
            <a:ext cx="1800225" cy="863600"/>
          </a:xfrm>
          <a:prstGeom prst="straightConnector1">
            <a:avLst/>
          </a:prstGeom>
          <a:noFill/>
          <a:ln w="5715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36196" name="Straight Arrow Connector 11">
            <a:extLst>
              <a:ext uri="{FF2B5EF4-FFF2-40B4-BE49-F238E27FC236}">
                <a16:creationId xmlns:a16="http://schemas.microsoft.com/office/drawing/2014/main" id="{82878748-7954-DC44-949A-33DE0ADE5597}"/>
              </a:ext>
            </a:extLst>
          </p:cNvPr>
          <p:cNvCxnSpPr>
            <a:cxnSpLocks noChangeShapeType="1"/>
          </p:cNvCxnSpPr>
          <p:nvPr/>
        </p:nvCxnSpPr>
        <p:spPr bwMode="auto">
          <a:xfrm>
            <a:off x="5151438" y="4964113"/>
            <a:ext cx="1944687" cy="215900"/>
          </a:xfrm>
          <a:prstGeom prst="straightConnector1">
            <a:avLst/>
          </a:prstGeom>
          <a:noFill/>
          <a:ln w="5715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pic>
        <p:nvPicPr>
          <p:cNvPr id="136197" name="Picture 19">
            <a:extLst>
              <a:ext uri="{FF2B5EF4-FFF2-40B4-BE49-F238E27FC236}">
                <a16:creationId xmlns:a16="http://schemas.microsoft.com/office/drawing/2014/main" id="{DC8BBD47-4A91-DA4B-B81E-18EAD2DD2C7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333375"/>
            <a:ext cx="14255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itle 1">
            <a:extLst>
              <a:ext uri="{FF2B5EF4-FFF2-40B4-BE49-F238E27FC236}">
                <a16:creationId xmlns:a16="http://schemas.microsoft.com/office/drawing/2014/main" id="{81C6D540-6DF6-824D-ADE0-DA1CC9ACF763}"/>
              </a:ext>
            </a:extLst>
          </p:cNvPr>
          <p:cNvSpPr>
            <a:spLocks noGrp="1" noChangeArrowheads="1"/>
          </p:cNvSpPr>
          <p:nvPr>
            <p:ph type="title"/>
          </p:nvPr>
        </p:nvSpPr>
        <p:spPr/>
        <p:txBody>
          <a:bodyPr/>
          <a:lstStyle/>
          <a:p>
            <a:r>
              <a:rPr lang="en-US" altLang="en-US">
                <a:ea typeface="ＭＳ Ｐゴシック" panose="020B0600070205080204" pitchFamily="34" charset="-128"/>
              </a:rPr>
              <a:t>The Acquisition Years</a:t>
            </a:r>
          </a:p>
        </p:txBody>
      </p:sp>
      <p:grpSp>
        <p:nvGrpSpPr>
          <p:cNvPr id="138242" name="Group 2">
            <a:extLst>
              <a:ext uri="{FF2B5EF4-FFF2-40B4-BE49-F238E27FC236}">
                <a16:creationId xmlns:a16="http://schemas.microsoft.com/office/drawing/2014/main" id="{8616994D-54D5-4E43-B8CD-954C8111FF4B}"/>
              </a:ext>
            </a:extLst>
          </p:cNvPr>
          <p:cNvGrpSpPr>
            <a:grpSpLocks/>
          </p:cNvGrpSpPr>
          <p:nvPr/>
        </p:nvGrpSpPr>
        <p:grpSpPr bwMode="auto">
          <a:xfrm>
            <a:off x="179388" y="1052513"/>
            <a:ext cx="8964612" cy="4838700"/>
            <a:chOff x="300038" y="3669268"/>
            <a:chExt cx="5210175" cy="2731532"/>
          </a:xfrm>
        </p:grpSpPr>
        <p:pic>
          <p:nvPicPr>
            <p:cNvPr id="138247" name="Picture 3">
              <a:extLst>
                <a:ext uri="{FF2B5EF4-FFF2-40B4-BE49-F238E27FC236}">
                  <a16:creationId xmlns:a16="http://schemas.microsoft.com/office/drawing/2014/main" id="{51CCFFEF-24D2-4F40-A59C-2A34E5F51EBB}"/>
                </a:ext>
              </a:extLst>
            </p:cNvPr>
            <p:cNvPicPr>
              <a:picLocks noChangeAspect="1"/>
            </p:cNvPicPr>
            <p:nvPr/>
          </p:nvPicPr>
          <p:blipFill>
            <a:blip r:embed="rId3">
              <a:extLst>
                <a:ext uri="{28A0092B-C50C-407E-A947-70E740481C1C}">
                  <a14:useLocalDpi xmlns:a14="http://schemas.microsoft.com/office/drawing/2010/main" val="0"/>
                </a:ext>
              </a:extLst>
            </a:blip>
            <a:srcRect l="1723" t="12804" r="4097" b="28481"/>
            <a:stretch>
              <a:fillRect/>
            </a:stretch>
          </p:blipFill>
          <p:spPr bwMode="auto">
            <a:xfrm>
              <a:off x="300038" y="3962400"/>
              <a:ext cx="52101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8" name="TextBox 4">
              <a:extLst>
                <a:ext uri="{FF2B5EF4-FFF2-40B4-BE49-F238E27FC236}">
                  <a16:creationId xmlns:a16="http://schemas.microsoft.com/office/drawing/2014/main" id="{B61B65B3-7A0B-3E42-8C43-A9EE87370AAB}"/>
                </a:ext>
              </a:extLst>
            </p:cNvPr>
            <p:cNvSpPr txBox="1">
              <a:spLocks noChangeArrowheads="1"/>
            </p:cNvSpPr>
            <p:nvPr/>
          </p:nvSpPr>
          <p:spPr bwMode="auto">
            <a:xfrm>
              <a:off x="2514600" y="3669268"/>
              <a:ext cx="10477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1800">
                  <a:solidFill>
                    <a:schemeClr val="tx1"/>
                  </a:solidFill>
                  <a:latin typeface="Mufferaw" panose="02000506000000020004" pitchFamily="2" charset="77"/>
                </a:rPr>
                <a:t>1994 - 2011</a:t>
              </a:r>
            </a:p>
          </p:txBody>
        </p:sp>
      </p:grpSp>
      <p:cxnSp>
        <p:nvCxnSpPr>
          <p:cNvPr id="138243" name="Straight Arrow Connector 5">
            <a:extLst>
              <a:ext uri="{FF2B5EF4-FFF2-40B4-BE49-F238E27FC236}">
                <a16:creationId xmlns:a16="http://schemas.microsoft.com/office/drawing/2014/main" id="{E912CABF-AED2-154B-B673-766036B4F29A}"/>
              </a:ext>
            </a:extLst>
          </p:cNvPr>
          <p:cNvCxnSpPr>
            <a:cxnSpLocks noChangeShapeType="1"/>
          </p:cNvCxnSpPr>
          <p:nvPr/>
        </p:nvCxnSpPr>
        <p:spPr bwMode="auto">
          <a:xfrm flipV="1">
            <a:off x="2124075" y="2852738"/>
            <a:ext cx="4608513" cy="1008062"/>
          </a:xfrm>
          <a:prstGeom prst="straightConnector1">
            <a:avLst/>
          </a:prstGeom>
          <a:noFill/>
          <a:ln w="5715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38244" name="Straight Arrow Connector 9">
            <a:extLst>
              <a:ext uri="{FF2B5EF4-FFF2-40B4-BE49-F238E27FC236}">
                <a16:creationId xmlns:a16="http://schemas.microsoft.com/office/drawing/2014/main" id="{A605E748-35CC-7D4B-979E-51AD49AB9571}"/>
              </a:ext>
            </a:extLst>
          </p:cNvPr>
          <p:cNvCxnSpPr>
            <a:cxnSpLocks noChangeShapeType="1"/>
          </p:cNvCxnSpPr>
          <p:nvPr/>
        </p:nvCxnSpPr>
        <p:spPr bwMode="auto">
          <a:xfrm>
            <a:off x="5148263" y="3789363"/>
            <a:ext cx="1655762" cy="71437"/>
          </a:xfrm>
          <a:prstGeom prst="straightConnector1">
            <a:avLst/>
          </a:prstGeom>
          <a:noFill/>
          <a:ln w="5715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pic>
        <p:nvPicPr>
          <p:cNvPr id="138245" name="Picture 19">
            <a:extLst>
              <a:ext uri="{FF2B5EF4-FFF2-40B4-BE49-F238E27FC236}">
                <a16:creationId xmlns:a16="http://schemas.microsoft.com/office/drawing/2014/main" id="{BE61021B-8D6D-524A-BE54-B936E7EAF8F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333375"/>
            <a:ext cx="14255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6" name="AutoShape 21">
            <a:extLst>
              <a:ext uri="{FF2B5EF4-FFF2-40B4-BE49-F238E27FC236}">
                <a16:creationId xmlns:a16="http://schemas.microsoft.com/office/drawing/2014/main" id="{BA3B35D4-8E89-8E4D-9462-014287C14F84}"/>
              </a:ext>
            </a:extLst>
          </p:cNvPr>
          <p:cNvSpPr>
            <a:spLocks noChangeArrowheads="1"/>
          </p:cNvSpPr>
          <p:nvPr/>
        </p:nvSpPr>
        <p:spPr bwMode="auto">
          <a:xfrm>
            <a:off x="6659563" y="376238"/>
            <a:ext cx="2160587" cy="604837"/>
          </a:xfrm>
          <a:prstGeom prst="roundRect">
            <a:avLst>
              <a:gd name="adj" fmla="val 16667"/>
            </a:avLst>
          </a:pr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eaLnBrk="1" hangingPunct="1">
              <a:spcBef>
                <a:spcPct val="0"/>
              </a:spcBef>
            </a:pPr>
            <a:r>
              <a:rPr lang="en-US" altLang="en-US" sz="1800"/>
              <a:t>3. Evolution</a:t>
            </a:r>
          </a:p>
          <a:p>
            <a:pPr algn="ctr" eaLnBrk="1" hangingPunct="1">
              <a:spcBef>
                <a:spcPct val="0"/>
              </a:spcBef>
            </a:pPr>
            <a:r>
              <a:rPr lang="en-US" altLang="en-US" sz="1800"/>
              <a:t> of a Firm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a:extLst>
              <a:ext uri="{FF2B5EF4-FFF2-40B4-BE49-F238E27FC236}">
                <a16:creationId xmlns:a16="http://schemas.microsoft.com/office/drawing/2014/main" id="{DFF4B570-CB61-BC46-B40B-0AF5BA17C71D}"/>
              </a:ext>
            </a:extLst>
          </p:cNvPr>
          <p:cNvSpPr>
            <a:spLocks noChangeArrowheads="1"/>
          </p:cNvSpPr>
          <p:nvPr/>
        </p:nvSpPr>
        <p:spPr bwMode="auto">
          <a:xfrm>
            <a:off x="395288" y="1196975"/>
            <a:ext cx="8748712" cy="4535488"/>
          </a:xfrm>
          <a:prstGeom prst="rect">
            <a:avLst/>
          </a:prstGeom>
          <a:solidFill>
            <a:srgbClr val="FFFFFF"/>
          </a:solidFill>
          <a:ln w="9525">
            <a:solidFill>
              <a:srgbClr val="FFFFFF"/>
            </a:solidFill>
            <a:round/>
            <a:headEnd/>
            <a:tailEnd/>
          </a:ln>
        </p:spPr>
        <p:txBody>
          <a:bodyP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eaLnBrk="1" hangingPunct="1">
              <a:spcBef>
                <a:spcPct val="0"/>
              </a:spcBef>
            </a:pPr>
            <a:endParaRPr lang="en-US" altLang="en-US" sz="1800">
              <a:solidFill>
                <a:schemeClr val="tx1"/>
              </a:solidFill>
            </a:endParaRPr>
          </a:p>
        </p:txBody>
      </p:sp>
      <p:sp>
        <p:nvSpPr>
          <p:cNvPr id="23554" name="Rectangle 2">
            <a:extLst>
              <a:ext uri="{FF2B5EF4-FFF2-40B4-BE49-F238E27FC236}">
                <a16:creationId xmlns:a16="http://schemas.microsoft.com/office/drawing/2014/main" id="{FF00BC0A-C243-DB46-9BAE-305DB5F11FA2}"/>
              </a:ext>
            </a:extLst>
          </p:cNvPr>
          <p:cNvSpPr>
            <a:spLocks noGrp="1" noChangeArrowheads="1"/>
          </p:cNvSpPr>
          <p:nvPr>
            <p:ph type="title" idx="4294967295"/>
          </p:nvPr>
        </p:nvSpPr>
        <p:spPr/>
        <p:txBody>
          <a:bodyPr/>
          <a:lstStyle/>
          <a:p>
            <a:pPr eaLnBrk="1" hangingPunct="1"/>
            <a:r>
              <a:rPr lang="en-US" altLang="en-US" sz="1800" dirty="0">
                <a:ea typeface="ＭＳ Ｐゴシック" panose="020B0600070205080204" pitchFamily="34" charset="-128"/>
              </a:rPr>
              <a:t>Separating Fact vs. Fiction</a:t>
            </a:r>
          </a:p>
        </p:txBody>
      </p:sp>
      <p:sp>
        <p:nvSpPr>
          <p:cNvPr id="23555" name="Rectangle 3">
            <a:extLst>
              <a:ext uri="{FF2B5EF4-FFF2-40B4-BE49-F238E27FC236}">
                <a16:creationId xmlns:a16="http://schemas.microsoft.com/office/drawing/2014/main" id="{2C332E9B-1102-CB44-BB3D-EF1D79CECAA9}"/>
              </a:ext>
            </a:extLst>
          </p:cNvPr>
          <p:cNvSpPr>
            <a:spLocks noChangeArrowheads="1"/>
          </p:cNvSpPr>
          <p:nvPr/>
        </p:nvSpPr>
        <p:spPr bwMode="auto">
          <a:xfrm>
            <a:off x="501650" y="1333500"/>
            <a:ext cx="8364538" cy="246063"/>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eaLnBrk="1" hangingPunct="1">
              <a:lnSpc>
                <a:spcPct val="80000"/>
              </a:lnSpc>
            </a:pPr>
            <a:r>
              <a:rPr lang="en-US" altLang="en-US" sz="1200" i="1">
                <a:solidFill>
                  <a:srgbClr val="002060"/>
                </a:solidFill>
              </a:rPr>
              <a:t>Fiction	Tarion’s Board of Directors is controlled by the builders</a:t>
            </a:r>
            <a:endParaRPr lang="en-US" altLang="en-US" sz="1200">
              <a:solidFill>
                <a:srgbClr val="002060"/>
              </a:solidFill>
            </a:endParaRPr>
          </a:p>
        </p:txBody>
      </p:sp>
      <p:sp>
        <p:nvSpPr>
          <p:cNvPr id="23556" name="Rectangle 4">
            <a:extLst>
              <a:ext uri="{FF2B5EF4-FFF2-40B4-BE49-F238E27FC236}">
                <a16:creationId xmlns:a16="http://schemas.microsoft.com/office/drawing/2014/main" id="{D73562E8-9D5B-7841-A219-2CC66597C676}"/>
              </a:ext>
            </a:extLst>
          </p:cNvPr>
          <p:cNvSpPr>
            <a:spLocks noChangeArrowheads="1"/>
          </p:cNvSpPr>
          <p:nvPr/>
        </p:nvSpPr>
        <p:spPr bwMode="auto">
          <a:xfrm>
            <a:off x="501650" y="1958975"/>
            <a:ext cx="8170863" cy="246063"/>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eaLnBrk="1" hangingPunct="1">
              <a:lnSpc>
                <a:spcPct val="80000"/>
              </a:lnSpc>
            </a:pPr>
            <a:r>
              <a:rPr lang="en-US" altLang="en-US" sz="1200" i="1">
                <a:solidFill>
                  <a:srgbClr val="002060"/>
                </a:solidFill>
              </a:rPr>
              <a:t>Fiction	Tarion</a:t>
            </a:r>
            <a:r>
              <a:rPr lang="ja-JP" altLang="en-US" sz="1200" i="1">
                <a:solidFill>
                  <a:srgbClr val="002060"/>
                </a:solidFill>
              </a:rPr>
              <a:t>’</a:t>
            </a:r>
            <a:r>
              <a:rPr lang="en-US" altLang="ja-JP" sz="1200" i="1">
                <a:solidFill>
                  <a:srgbClr val="002060"/>
                </a:solidFill>
              </a:rPr>
              <a:t>s responsibilities as a regulator and warranty vendor conflict</a:t>
            </a:r>
            <a:endParaRPr lang="en-US" altLang="en-US" sz="1200" i="1">
              <a:solidFill>
                <a:srgbClr val="002060"/>
              </a:solidFill>
            </a:endParaRPr>
          </a:p>
        </p:txBody>
      </p:sp>
      <p:sp>
        <p:nvSpPr>
          <p:cNvPr id="23557" name="Rectangle 5">
            <a:extLst>
              <a:ext uri="{FF2B5EF4-FFF2-40B4-BE49-F238E27FC236}">
                <a16:creationId xmlns:a16="http://schemas.microsoft.com/office/drawing/2014/main" id="{C1D7E774-EA01-744D-9A2B-D740A2E274C2}"/>
              </a:ext>
            </a:extLst>
          </p:cNvPr>
          <p:cNvSpPr>
            <a:spLocks noChangeArrowheads="1"/>
          </p:cNvSpPr>
          <p:nvPr/>
        </p:nvSpPr>
        <p:spPr bwMode="auto">
          <a:xfrm>
            <a:off x="501650" y="2635250"/>
            <a:ext cx="8074025" cy="246063"/>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eaLnBrk="1" hangingPunct="1">
              <a:lnSpc>
                <a:spcPct val="80000"/>
              </a:lnSpc>
            </a:pPr>
            <a:r>
              <a:rPr lang="en-US" altLang="en-US" sz="1200" i="1">
                <a:solidFill>
                  <a:srgbClr val="002060"/>
                </a:solidFill>
              </a:rPr>
              <a:t>Fiction</a:t>
            </a:r>
            <a:r>
              <a:rPr lang="en-US" altLang="en-US" sz="1200">
                <a:solidFill>
                  <a:srgbClr val="002060"/>
                </a:solidFill>
              </a:rPr>
              <a:t>	</a:t>
            </a:r>
            <a:r>
              <a:rPr lang="en-US" altLang="en-US" sz="1200" i="1">
                <a:solidFill>
                  <a:srgbClr val="002060"/>
                </a:solidFill>
              </a:rPr>
              <a:t>All builders pay the same registration fee</a:t>
            </a:r>
            <a:endParaRPr lang="en-US" altLang="en-US" sz="1200">
              <a:solidFill>
                <a:srgbClr val="002060"/>
              </a:solidFill>
            </a:endParaRPr>
          </a:p>
        </p:txBody>
      </p:sp>
      <p:sp>
        <p:nvSpPr>
          <p:cNvPr id="23558" name="Rectangle 7">
            <a:extLst>
              <a:ext uri="{FF2B5EF4-FFF2-40B4-BE49-F238E27FC236}">
                <a16:creationId xmlns:a16="http://schemas.microsoft.com/office/drawing/2014/main" id="{B5E0A1C3-EBAD-BF49-81BE-91F4D598B189}"/>
              </a:ext>
            </a:extLst>
          </p:cNvPr>
          <p:cNvSpPr>
            <a:spLocks noChangeArrowheads="1"/>
          </p:cNvSpPr>
          <p:nvPr/>
        </p:nvSpPr>
        <p:spPr bwMode="auto">
          <a:xfrm>
            <a:off x="501650" y="3206750"/>
            <a:ext cx="8462963" cy="246063"/>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eaLnBrk="1" hangingPunct="1">
              <a:lnSpc>
                <a:spcPct val="80000"/>
              </a:lnSpc>
            </a:pPr>
            <a:r>
              <a:rPr lang="en-US" altLang="en-US" sz="1200" i="1">
                <a:solidFill>
                  <a:srgbClr val="002060"/>
                </a:solidFill>
              </a:rPr>
              <a:t>Fiction	Tarion has a monopoly on new home warranty insurance</a:t>
            </a:r>
            <a:endParaRPr lang="en-US" altLang="en-US" sz="1200">
              <a:solidFill>
                <a:srgbClr val="002060"/>
              </a:solidFill>
            </a:endParaRPr>
          </a:p>
        </p:txBody>
      </p:sp>
      <p:sp>
        <p:nvSpPr>
          <p:cNvPr id="23559" name="Rectangle 8">
            <a:extLst>
              <a:ext uri="{FF2B5EF4-FFF2-40B4-BE49-F238E27FC236}">
                <a16:creationId xmlns:a16="http://schemas.microsoft.com/office/drawing/2014/main" id="{8C323B3B-9D7D-F044-9B3F-907B47161695}"/>
              </a:ext>
            </a:extLst>
          </p:cNvPr>
          <p:cNvSpPr>
            <a:spLocks noChangeArrowheads="1"/>
          </p:cNvSpPr>
          <p:nvPr/>
        </p:nvSpPr>
        <p:spPr bwMode="auto">
          <a:xfrm>
            <a:off x="501650" y="3811588"/>
            <a:ext cx="8170863" cy="274637"/>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1200" i="1">
                <a:solidFill>
                  <a:srgbClr val="002060"/>
                </a:solidFill>
              </a:rPr>
              <a:t>Fiction	New home building industry standards in Ontario need to be improved</a:t>
            </a:r>
            <a:endParaRPr lang="en-US" altLang="en-US" sz="1200">
              <a:solidFill>
                <a:srgbClr val="002060"/>
              </a:solidFill>
            </a:endParaRPr>
          </a:p>
        </p:txBody>
      </p:sp>
      <p:sp>
        <p:nvSpPr>
          <p:cNvPr id="23560" name="Rectangle 10">
            <a:extLst>
              <a:ext uri="{FF2B5EF4-FFF2-40B4-BE49-F238E27FC236}">
                <a16:creationId xmlns:a16="http://schemas.microsoft.com/office/drawing/2014/main" id="{CC7AD7A8-B094-C94F-8AE6-0A6234F6F948}"/>
              </a:ext>
            </a:extLst>
          </p:cNvPr>
          <p:cNvSpPr>
            <a:spLocks noChangeArrowheads="1"/>
          </p:cNvSpPr>
          <p:nvPr/>
        </p:nvSpPr>
        <p:spPr bwMode="auto">
          <a:xfrm>
            <a:off x="501650" y="4438650"/>
            <a:ext cx="8364538" cy="274638"/>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1200" i="1">
                <a:solidFill>
                  <a:srgbClr val="002060"/>
                </a:solidFill>
              </a:rPr>
              <a:t>Fiction	BC has put into place a new home warranty program structure that Ontario should adopt</a:t>
            </a:r>
            <a:endParaRPr lang="en-US" altLang="en-US" sz="1200">
              <a:solidFill>
                <a:srgbClr val="002060"/>
              </a:solidFill>
            </a:endParaRPr>
          </a:p>
        </p:txBody>
      </p:sp>
      <p:sp>
        <p:nvSpPr>
          <p:cNvPr id="23561" name="Rectangle 11">
            <a:extLst>
              <a:ext uri="{FF2B5EF4-FFF2-40B4-BE49-F238E27FC236}">
                <a16:creationId xmlns:a16="http://schemas.microsoft.com/office/drawing/2014/main" id="{E3F5B5C0-924F-E448-ACE7-3BF477374C52}"/>
              </a:ext>
            </a:extLst>
          </p:cNvPr>
          <p:cNvSpPr>
            <a:spLocks noChangeArrowheads="1"/>
          </p:cNvSpPr>
          <p:nvPr/>
        </p:nvSpPr>
        <p:spPr bwMode="auto">
          <a:xfrm>
            <a:off x="501650" y="5086350"/>
            <a:ext cx="8074025" cy="274638"/>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1200" i="1">
                <a:solidFill>
                  <a:srgbClr val="002060"/>
                </a:solidFill>
              </a:rPr>
              <a:t>Fiction	Tarion should extend its warranty coverage to the renovation industry</a:t>
            </a:r>
            <a:endParaRPr lang="en-US" altLang="en-US" sz="1200">
              <a:solidFill>
                <a:srgbClr val="002060"/>
              </a:solidFill>
            </a:endParaRPr>
          </a:p>
        </p:txBody>
      </p:sp>
      <p:sp>
        <p:nvSpPr>
          <p:cNvPr id="8203" name="Rectangle 13">
            <a:extLst>
              <a:ext uri="{FF2B5EF4-FFF2-40B4-BE49-F238E27FC236}">
                <a16:creationId xmlns:a16="http://schemas.microsoft.com/office/drawing/2014/main" id="{2D1DB027-FF6A-5244-99DD-8875CDFED525}"/>
              </a:ext>
            </a:extLst>
          </p:cNvPr>
          <p:cNvSpPr>
            <a:spLocks noChangeArrowheads="1"/>
          </p:cNvSpPr>
          <p:nvPr/>
        </p:nvSpPr>
        <p:spPr bwMode="auto">
          <a:xfrm>
            <a:off x="501650" y="1562100"/>
            <a:ext cx="6330950"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eaLnBrk="1" hangingPunct="1">
              <a:lnSpc>
                <a:spcPct val="80000"/>
              </a:lnSpc>
            </a:pPr>
            <a:r>
              <a:rPr lang="en-US" altLang="en-US" sz="1200">
                <a:solidFill>
                  <a:srgbClr val="009900"/>
                </a:solidFill>
              </a:rPr>
              <a:t>Fact	Builders only ever had 8 of 16 seats on the board. Now will have 4 of 12.</a:t>
            </a:r>
          </a:p>
        </p:txBody>
      </p:sp>
      <p:sp>
        <p:nvSpPr>
          <p:cNvPr id="8204" name="Rectangle 14">
            <a:extLst>
              <a:ext uri="{FF2B5EF4-FFF2-40B4-BE49-F238E27FC236}">
                <a16:creationId xmlns:a16="http://schemas.microsoft.com/office/drawing/2014/main" id="{8572C396-6B5C-5241-905B-82F29459197A}"/>
              </a:ext>
            </a:extLst>
          </p:cNvPr>
          <p:cNvSpPr>
            <a:spLocks noChangeArrowheads="1"/>
          </p:cNvSpPr>
          <p:nvPr/>
        </p:nvSpPr>
        <p:spPr bwMode="auto">
          <a:xfrm>
            <a:off x="501650" y="2178050"/>
            <a:ext cx="6724650"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eaLnBrk="1" hangingPunct="1">
              <a:lnSpc>
                <a:spcPct val="80000"/>
              </a:lnSpc>
            </a:pPr>
            <a:r>
              <a:rPr lang="en-US" altLang="en-US" sz="1200">
                <a:solidFill>
                  <a:srgbClr val="009900"/>
                </a:solidFill>
              </a:rPr>
              <a:t>Fact	The KPMG study found the close relationship a significant success factor.</a:t>
            </a:r>
          </a:p>
        </p:txBody>
      </p:sp>
      <p:sp>
        <p:nvSpPr>
          <p:cNvPr id="8205" name="Rectangle 15">
            <a:extLst>
              <a:ext uri="{FF2B5EF4-FFF2-40B4-BE49-F238E27FC236}">
                <a16:creationId xmlns:a16="http://schemas.microsoft.com/office/drawing/2014/main" id="{124DF22F-B3BC-BD4E-95B8-9B6B11B6E807}"/>
              </a:ext>
            </a:extLst>
          </p:cNvPr>
          <p:cNvSpPr>
            <a:spLocks noChangeArrowheads="1"/>
          </p:cNvSpPr>
          <p:nvPr/>
        </p:nvSpPr>
        <p:spPr bwMode="auto">
          <a:xfrm>
            <a:off x="501650" y="2863850"/>
            <a:ext cx="7586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eaLnBrk="1" hangingPunct="1">
              <a:lnSpc>
                <a:spcPct val="80000"/>
              </a:lnSpc>
            </a:pPr>
            <a:r>
              <a:rPr lang="en-US" altLang="en-US" sz="1200">
                <a:solidFill>
                  <a:srgbClr val="009900"/>
                </a:solidFill>
              </a:rPr>
              <a:t>Fact	The basic registration fee may be the same but conditions of licensing vary dramatically.</a:t>
            </a:r>
          </a:p>
        </p:txBody>
      </p:sp>
      <p:sp>
        <p:nvSpPr>
          <p:cNvPr id="8207" name="Rectangle 17">
            <a:extLst>
              <a:ext uri="{FF2B5EF4-FFF2-40B4-BE49-F238E27FC236}">
                <a16:creationId xmlns:a16="http://schemas.microsoft.com/office/drawing/2014/main" id="{718857D3-9F77-6E4D-BC37-17A97126A1F7}"/>
              </a:ext>
            </a:extLst>
          </p:cNvPr>
          <p:cNvSpPr>
            <a:spLocks noChangeArrowheads="1"/>
          </p:cNvSpPr>
          <p:nvPr/>
        </p:nvSpPr>
        <p:spPr bwMode="auto">
          <a:xfrm>
            <a:off x="501650" y="3438525"/>
            <a:ext cx="80359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eaLnBrk="1" hangingPunct="1">
              <a:lnSpc>
                <a:spcPct val="80000"/>
              </a:lnSpc>
            </a:pPr>
            <a:r>
              <a:rPr lang="en-US" altLang="en-US" sz="1200">
                <a:solidFill>
                  <a:srgbClr val="009900"/>
                </a:solidFill>
              </a:rPr>
              <a:t>Fact	All new homes must carry the Tarion warranty as the minimum warranty – not the only warranty</a:t>
            </a:r>
          </a:p>
        </p:txBody>
      </p:sp>
      <p:sp>
        <p:nvSpPr>
          <p:cNvPr id="8208" name="Rectangle 18">
            <a:extLst>
              <a:ext uri="{FF2B5EF4-FFF2-40B4-BE49-F238E27FC236}">
                <a16:creationId xmlns:a16="http://schemas.microsoft.com/office/drawing/2014/main" id="{8936F011-8E09-A949-9E4C-0E58C239E63B}"/>
              </a:ext>
            </a:extLst>
          </p:cNvPr>
          <p:cNvSpPr>
            <a:spLocks noChangeArrowheads="1"/>
          </p:cNvSpPr>
          <p:nvPr/>
        </p:nvSpPr>
        <p:spPr bwMode="auto">
          <a:xfrm>
            <a:off x="501650" y="4040188"/>
            <a:ext cx="6638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1200">
                <a:solidFill>
                  <a:srgbClr val="009900"/>
                </a:solidFill>
              </a:rPr>
              <a:t>Fact	New home industry standards are the highest of any jurisdiction in Canada.</a:t>
            </a:r>
          </a:p>
        </p:txBody>
      </p:sp>
      <p:sp>
        <p:nvSpPr>
          <p:cNvPr id="8209" name="Rectangle 20">
            <a:extLst>
              <a:ext uri="{FF2B5EF4-FFF2-40B4-BE49-F238E27FC236}">
                <a16:creationId xmlns:a16="http://schemas.microsoft.com/office/drawing/2014/main" id="{F8E3EAE4-2575-244F-9A86-EF7479C82A13}"/>
              </a:ext>
            </a:extLst>
          </p:cNvPr>
          <p:cNvSpPr>
            <a:spLocks noChangeArrowheads="1"/>
          </p:cNvSpPr>
          <p:nvPr/>
        </p:nvSpPr>
        <p:spPr bwMode="auto">
          <a:xfrm>
            <a:off x="501650" y="4667250"/>
            <a:ext cx="81486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1200">
                <a:solidFill>
                  <a:srgbClr val="009900"/>
                </a:solidFill>
              </a:rPr>
              <a:t>Fact	The BC program is unproven and the BC market for is a fraction of the size of the Ontario market.</a:t>
            </a:r>
          </a:p>
        </p:txBody>
      </p:sp>
      <p:sp>
        <p:nvSpPr>
          <p:cNvPr id="8210" name="Rectangle 21">
            <a:extLst>
              <a:ext uri="{FF2B5EF4-FFF2-40B4-BE49-F238E27FC236}">
                <a16:creationId xmlns:a16="http://schemas.microsoft.com/office/drawing/2014/main" id="{C61842D4-09BD-F443-B5C7-1024CE825ED7}"/>
              </a:ext>
            </a:extLst>
          </p:cNvPr>
          <p:cNvSpPr>
            <a:spLocks noChangeArrowheads="1"/>
          </p:cNvSpPr>
          <p:nvPr/>
        </p:nvSpPr>
        <p:spPr bwMode="auto">
          <a:xfrm>
            <a:off x="501650" y="5314950"/>
            <a:ext cx="74612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1200">
                <a:solidFill>
                  <a:srgbClr val="009900"/>
                </a:solidFill>
              </a:rPr>
              <a:t>Fact	The renovation industry is fundamentally different from the new home building industry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0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0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0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20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20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2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3" grpId="0"/>
      <p:bldP spid="8204" grpId="0"/>
      <p:bldP spid="8205" grpId="0"/>
      <p:bldP spid="8207" grpId="0"/>
      <p:bldP spid="8208" grpId="0"/>
      <p:bldP spid="8209" grpId="0"/>
      <p:bldP spid="82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itle 1">
            <a:extLst>
              <a:ext uri="{FF2B5EF4-FFF2-40B4-BE49-F238E27FC236}">
                <a16:creationId xmlns:a16="http://schemas.microsoft.com/office/drawing/2014/main" id="{0FE0C6F3-3F7A-FA45-8772-95D8177CB4A8}"/>
              </a:ext>
            </a:extLst>
          </p:cNvPr>
          <p:cNvSpPr>
            <a:spLocks noGrp="1" noChangeArrowheads="1"/>
          </p:cNvSpPr>
          <p:nvPr>
            <p:ph type="title"/>
          </p:nvPr>
        </p:nvSpPr>
        <p:spPr>
          <a:xfrm>
            <a:off x="685800" y="322263"/>
            <a:ext cx="7772400" cy="514350"/>
          </a:xfrm>
        </p:spPr>
        <p:txBody>
          <a:bodyPr/>
          <a:lstStyle/>
          <a:p>
            <a:r>
              <a:rPr lang="en-US" altLang="en-US">
                <a:ea typeface="ＭＳ Ｐゴシック" panose="020B0600070205080204" pitchFamily="34" charset="-128"/>
              </a:rPr>
              <a:t>The Future: </a:t>
            </a:r>
            <a:br>
              <a:rPr lang="en-US" altLang="en-US">
                <a:ea typeface="ＭＳ Ｐゴシック" panose="020B0600070205080204" pitchFamily="34" charset="-128"/>
              </a:rPr>
            </a:br>
            <a:r>
              <a:rPr lang="en-US" altLang="en-US">
                <a:ea typeface="ＭＳ Ｐゴシック" panose="020B0600070205080204" pitchFamily="34" charset="-128"/>
              </a:rPr>
              <a:t>A Top Ten Global Design Firm</a:t>
            </a:r>
          </a:p>
        </p:txBody>
      </p:sp>
      <p:grpSp>
        <p:nvGrpSpPr>
          <p:cNvPr id="140290" name="Group 2">
            <a:extLst>
              <a:ext uri="{FF2B5EF4-FFF2-40B4-BE49-F238E27FC236}">
                <a16:creationId xmlns:a16="http://schemas.microsoft.com/office/drawing/2014/main" id="{E6608CD2-A67C-E94A-BAD9-E39DD35217CB}"/>
              </a:ext>
            </a:extLst>
          </p:cNvPr>
          <p:cNvGrpSpPr>
            <a:grpSpLocks/>
          </p:cNvGrpSpPr>
          <p:nvPr/>
        </p:nvGrpSpPr>
        <p:grpSpPr bwMode="auto">
          <a:xfrm>
            <a:off x="827088" y="890588"/>
            <a:ext cx="8316912" cy="5059362"/>
            <a:chOff x="4359948" y="3396734"/>
            <a:chExt cx="5210175" cy="2855357"/>
          </a:xfrm>
        </p:grpSpPr>
        <p:pic>
          <p:nvPicPr>
            <p:cNvPr id="140295" name="Picture 3">
              <a:extLst>
                <a:ext uri="{FF2B5EF4-FFF2-40B4-BE49-F238E27FC236}">
                  <a16:creationId xmlns:a16="http://schemas.microsoft.com/office/drawing/2014/main" id="{2B03E4B2-AA8F-F64F-AA8E-7DA82FE455F9}"/>
                </a:ext>
              </a:extLst>
            </p:cNvPr>
            <p:cNvPicPr>
              <a:picLocks noChangeAspect="1"/>
            </p:cNvPicPr>
            <p:nvPr/>
          </p:nvPicPr>
          <p:blipFill>
            <a:blip r:embed="rId3">
              <a:extLst>
                <a:ext uri="{28A0092B-C50C-407E-A947-70E740481C1C}">
                  <a14:useLocalDpi xmlns:a14="http://schemas.microsoft.com/office/drawing/2010/main" val="0"/>
                </a:ext>
              </a:extLst>
            </a:blip>
            <a:srcRect l="1921" t="13255" r="4286" b="27103"/>
            <a:stretch>
              <a:fillRect/>
            </a:stretch>
          </p:blipFill>
          <p:spPr bwMode="auto">
            <a:xfrm>
              <a:off x="4359948" y="3766066"/>
              <a:ext cx="5210175"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6" name="TextBox 4">
              <a:extLst>
                <a:ext uri="{FF2B5EF4-FFF2-40B4-BE49-F238E27FC236}">
                  <a16:creationId xmlns:a16="http://schemas.microsoft.com/office/drawing/2014/main" id="{9E14B252-887E-014E-BF00-F788A770F4BC}"/>
                </a:ext>
              </a:extLst>
            </p:cNvPr>
            <p:cNvSpPr txBox="1">
              <a:spLocks noChangeArrowheads="1"/>
            </p:cNvSpPr>
            <p:nvPr/>
          </p:nvSpPr>
          <p:spPr bwMode="auto">
            <a:xfrm>
              <a:off x="6525207" y="3396734"/>
              <a:ext cx="11364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1800">
                  <a:solidFill>
                    <a:schemeClr val="tx1"/>
                  </a:solidFill>
                  <a:latin typeface="Mufferaw" panose="02000506000000020004" pitchFamily="2" charset="77"/>
                </a:rPr>
                <a:t>2012 - 2025</a:t>
              </a:r>
            </a:p>
          </p:txBody>
        </p:sp>
      </p:grpSp>
      <p:cxnSp>
        <p:nvCxnSpPr>
          <p:cNvPr id="140291" name="Straight Arrow Connector 5">
            <a:extLst>
              <a:ext uri="{FF2B5EF4-FFF2-40B4-BE49-F238E27FC236}">
                <a16:creationId xmlns:a16="http://schemas.microsoft.com/office/drawing/2014/main" id="{9FAE39DC-6908-8A40-954A-43D64CF2178B}"/>
              </a:ext>
            </a:extLst>
          </p:cNvPr>
          <p:cNvCxnSpPr>
            <a:cxnSpLocks noChangeShapeType="1"/>
          </p:cNvCxnSpPr>
          <p:nvPr/>
        </p:nvCxnSpPr>
        <p:spPr bwMode="auto">
          <a:xfrm flipV="1">
            <a:off x="2916238" y="3068638"/>
            <a:ext cx="1584325" cy="720725"/>
          </a:xfrm>
          <a:prstGeom prst="straightConnector1">
            <a:avLst/>
          </a:prstGeom>
          <a:noFill/>
          <a:ln w="5715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40292" name="Straight Arrow Connector 9">
            <a:extLst>
              <a:ext uri="{FF2B5EF4-FFF2-40B4-BE49-F238E27FC236}">
                <a16:creationId xmlns:a16="http://schemas.microsoft.com/office/drawing/2014/main" id="{07EEE85A-4ACC-6040-B336-5C79B2FDF8A4}"/>
              </a:ext>
            </a:extLst>
          </p:cNvPr>
          <p:cNvCxnSpPr>
            <a:cxnSpLocks noChangeShapeType="1"/>
          </p:cNvCxnSpPr>
          <p:nvPr/>
        </p:nvCxnSpPr>
        <p:spPr bwMode="auto">
          <a:xfrm>
            <a:off x="5148263" y="3068638"/>
            <a:ext cx="1655762" cy="0"/>
          </a:xfrm>
          <a:prstGeom prst="straightConnector1">
            <a:avLst/>
          </a:prstGeom>
          <a:noFill/>
          <a:ln w="5715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pic>
        <p:nvPicPr>
          <p:cNvPr id="140293" name="Picture 19">
            <a:extLst>
              <a:ext uri="{FF2B5EF4-FFF2-40B4-BE49-F238E27FC236}">
                <a16:creationId xmlns:a16="http://schemas.microsoft.com/office/drawing/2014/main" id="{CD08F759-4357-E34C-AF95-BC3F7EE1227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7088" y="333375"/>
            <a:ext cx="14255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4" name="AutoShape 21">
            <a:extLst>
              <a:ext uri="{FF2B5EF4-FFF2-40B4-BE49-F238E27FC236}">
                <a16:creationId xmlns:a16="http://schemas.microsoft.com/office/drawing/2014/main" id="{7DFA056A-D2B5-1947-B67F-7705664B539A}"/>
              </a:ext>
            </a:extLst>
          </p:cNvPr>
          <p:cNvSpPr>
            <a:spLocks noChangeArrowheads="1"/>
          </p:cNvSpPr>
          <p:nvPr/>
        </p:nvSpPr>
        <p:spPr bwMode="auto">
          <a:xfrm>
            <a:off x="6659563" y="376238"/>
            <a:ext cx="2160587" cy="604837"/>
          </a:xfrm>
          <a:prstGeom prst="roundRect">
            <a:avLst>
              <a:gd name="adj" fmla="val 16667"/>
            </a:avLst>
          </a:pr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eaLnBrk="1" hangingPunct="1">
              <a:spcBef>
                <a:spcPct val="0"/>
              </a:spcBef>
            </a:pPr>
            <a:r>
              <a:rPr lang="en-US" altLang="en-US" sz="1800"/>
              <a:t>3. Evolution</a:t>
            </a:r>
          </a:p>
          <a:p>
            <a:pPr algn="ctr" eaLnBrk="1" hangingPunct="1">
              <a:spcBef>
                <a:spcPct val="0"/>
              </a:spcBef>
            </a:pPr>
            <a:r>
              <a:rPr lang="en-US" altLang="en-US" sz="1800"/>
              <a:t> of a Firm</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0" y="3208338"/>
            <a:ext cx="9144000"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lvl="0" algn="ctr" eaLnBrk="1" hangingPunct="1"/>
            <a:r>
              <a:rPr lang="en-US" sz="3500" i="1" dirty="0">
                <a:solidFill>
                  <a:srgbClr val="000000"/>
                </a:solidFill>
                <a:latin typeface="Arial" charset="0"/>
                <a:ea typeface="ＭＳ Ｐゴシック" charset="0"/>
              </a:rPr>
              <a:t>Schedule “B”</a:t>
            </a:r>
            <a:endParaRPr kumimoji="0" lang="en-US" sz="3500" b="1" i="1" u="none" strike="noStrike" kern="1200" cap="none" spc="0" normalizeH="0" baseline="0" noProof="0" dirty="0">
              <a:ln>
                <a:noFill/>
              </a:ln>
              <a:solidFill>
                <a:srgbClr val="000000"/>
              </a:solidFill>
              <a:effectLst/>
              <a:uLnTx/>
              <a:uFillTx/>
              <a:latin typeface="Arial" charset="0"/>
              <a:ea typeface="ＭＳ Ｐゴシック" charset="0"/>
            </a:endParaRPr>
          </a:p>
          <a:p>
            <a:pPr lvl="0" algn="ctr" eaLnBrk="1" hangingPunct="1"/>
            <a:r>
              <a:rPr lang="en-US" sz="3500" i="1" dirty="0">
                <a:solidFill>
                  <a:srgbClr val="000000"/>
                </a:solidFill>
                <a:latin typeface="Arial" charset="0"/>
                <a:ea typeface="ＭＳ Ｐゴシック" charset="0"/>
              </a:rPr>
              <a:t>The Strategic Plan</a:t>
            </a:r>
            <a:endParaRPr kumimoji="0" lang="en-US" sz="3500" b="1" i="1" u="none" strike="noStrike" kern="1200" cap="none" spc="0" normalizeH="0" baseline="0" noProof="0" dirty="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9848975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a:extLst>
              <a:ext uri="{FF2B5EF4-FFF2-40B4-BE49-F238E27FC236}">
                <a16:creationId xmlns:a16="http://schemas.microsoft.com/office/drawing/2014/main" id="{27FC50FA-085E-764F-967A-A5AB19DE503B}"/>
              </a:ext>
            </a:extLst>
          </p:cNvPr>
          <p:cNvSpPr>
            <a:spLocks noGrp="1" noChangeArrowheads="1"/>
          </p:cNvSpPr>
          <p:nvPr>
            <p:ph type="title" idx="4294967295"/>
          </p:nvPr>
        </p:nvSpPr>
        <p:spPr/>
        <p:txBody>
          <a:bodyPr/>
          <a:lstStyle/>
          <a:p>
            <a:pPr eaLnBrk="1" hangingPunct="1"/>
            <a:r>
              <a:rPr lang="en-US" altLang="en-US">
                <a:ea typeface="ＭＳ Ｐゴシック" panose="020B0600070205080204" pitchFamily="34" charset="-128"/>
              </a:rPr>
              <a:t>Course Deliverables</a:t>
            </a:r>
          </a:p>
        </p:txBody>
      </p:sp>
      <p:sp>
        <p:nvSpPr>
          <p:cNvPr id="144386" name="Oval 3">
            <a:extLst>
              <a:ext uri="{FF2B5EF4-FFF2-40B4-BE49-F238E27FC236}">
                <a16:creationId xmlns:a16="http://schemas.microsoft.com/office/drawing/2014/main" id="{70E49F6D-6BCD-1B41-9F59-08F628970A0B}"/>
              </a:ext>
            </a:extLst>
          </p:cNvPr>
          <p:cNvSpPr>
            <a:spLocks noChangeArrowheads="1"/>
          </p:cNvSpPr>
          <p:nvPr/>
        </p:nvSpPr>
        <p:spPr bwMode="auto">
          <a:xfrm>
            <a:off x="909638" y="1657350"/>
            <a:ext cx="1727200" cy="971550"/>
          </a:xfrm>
          <a:prstGeom prst="ellipse">
            <a:avLst/>
          </a:prstGeom>
          <a:noFill/>
          <a:ln w="9525">
            <a:solidFill>
              <a:schemeClr val="accent3">
                <a:lumMod val="75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eaLnBrk="1" hangingPunct="1">
              <a:spcBef>
                <a:spcPct val="0"/>
              </a:spcBef>
            </a:pPr>
            <a:r>
              <a:rPr lang="en-US" altLang="en-US" dirty="0">
                <a:solidFill>
                  <a:schemeClr val="bg1">
                    <a:lumMod val="65000"/>
                  </a:schemeClr>
                </a:solidFill>
              </a:rPr>
              <a:t>Day 1</a:t>
            </a:r>
          </a:p>
        </p:txBody>
      </p:sp>
      <p:sp>
        <p:nvSpPr>
          <p:cNvPr id="144387" name="Oval 4">
            <a:extLst>
              <a:ext uri="{FF2B5EF4-FFF2-40B4-BE49-F238E27FC236}">
                <a16:creationId xmlns:a16="http://schemas.microsoft.com/office/drawing/2014/main" id="{390FE5C0-B6CE-344A-83BC-CA373E728829}"/>
              </a:ext>
            </a:extLst>
          </p:cNvPr>
          <p:cNvSpPr>
            <a:spLocks noChangeArrowheads="1"/>
          </p:cNvSpPr>
          <p:nvPr/>
        </p:nvSpPr>
        <p:spPr bwMode="auto">
          <a:xfrm>
            <a:off x="909638" y="2857500"/>
            <a:ext cx="1727200" cy="971550"/>
          </a:xfrm>
          <a:prstGeom prst="ellipse">
            <a:avLst/>
          </a:prstGeom>
          <a:solidFill>
            <a:srgbClr val="FFFFFF"/>
          </a:solidFill>
          <a:ln w="9525">
            <a:solidFill>
              <a:schemeClr val="tx1"/>
            </a:solidFill>
            <a:round/>
            <a:headEnd/>
            <a:tailEnd/>
          </a:ln>
        </p:spPr>
        <p:txBody>
          <a:bodyPr wrap="none" anchor="ct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eaLnBrk="1" hangingPunct="1">
              <a:spcBef>
                <a:spcPct val="0"/>
              </a:spcBef>
            </a:pPr>
            <a:r>
              <a:rPr lang="en-US" altLang="en-US">
                <a:solidFill>
                  <a:schemeClr val="tx1"/>
                </a:solidFill>
              </a:rPr>
              <a:t>Day 2</a:t>
            </a:r>
          </a:p>
        </p:txBody>
      </p:sp>
      <p:sp>
        <p:nvSpPr>
          <p:cNvPr id="144388" name="Oval 5">
            <a:extLst>
              <a:ext uri="{FF2B5EF4-FFF2-40B4-BE49-F238E27FC236}">
                <a16:creationId xmlns:a16="http://schemas.microsoft.com/office/drawing/2014/main" id="{2D698E98-214F-9F46-9C01-1A6A86B8B84E}"/>
              </a:ext>
            </a:extLst>
          </p:cNvPr>
          <p:cNvSpPr>
            <a:spLocks noChangeArrowheads="1"/>
          </p:cNvSpPr>
          <p:nvPr/>
        </p:nvSpPr>
        <p:spPr bwMode="auto">
          <a:xfrm>
            <a:off x="909638" y="4057650"/>
            <a:ext cx="1727200" cy="971550"/>
          </a:xfrm>
          <a:prstGeom prst="ellipse">
            <a:avLst/>
          </a:prstGeom>
          <a:noFill/>
          <a:ln w="9525">
            <a:solidFill>
              <a:schemeClr val="accent3">
                <a:lumMod val="75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eaLnBrk="1" hangingPunct="1">
              <a:spcBef>
                <a:spcPct val="0"/>
              </a:spcBef>
            </a:pPr>
            <a:r>
              <a:rPr lang="en-US" altLang="en-US" dirty="0">
                <a:solidFill>
                  <a:schemeClr val="bg1">
                    <a:lumMod val="65000"/>
                  </a:schemeClr>
                </a:solidFill>
              </a:rPr>
              <a:t>Day 3</a:t>
            </a:r>
          </a:p>
        </p:txBody>
      </p:sp>
      <p:sp>
        <p:nvSpPr>
          <p:cNvPr id="144389" name="Text Box 6">
            <a:extLst>
              <a:ext uri="{FF2B5EF4-FFF2-40B4-BE49-F238E27FC236}">
                <a16:creationId xmlns:a16="http://schemas.microsoft.com/office/drawing/2014/main" id="{9BFBCF16-54BB-4941-98AE-354D99231C53}"/>
              </a:ext>
            </a:extLst>
          </p:cNvPr>
          <p:cNvSpPr txBox="1">
            <a:spLocks noChangeArrowheads="1"/>
          </p:cNvSpPr>
          <p:nvPr/>
        </p:nvSpPr>
        <p:spPr bwMode="auto">
          <a:xfrm>
            <a:off x="3043238" y="1976438"/>
            <a:ext cx="4040187"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2200" dirty="0">
                <a:solidFill>
                  <a:schemeClr val="bg1">
                    <a:lumMod val="65000"/>
                  </a:schemeClr>
                </a:solidFill>
              </a:rPr>
              <a:t>Produce a </a:t>
            </a:r>
            <a:r>
              <a:rPr lang="en-US" altLang="en-US" sz="2200" i="1" dirty="0">
                <a:solidFill>
                  <a:schemeClr val="bg1">
                    <a:lumMod val="65000"/>
                  </a:schemeClr>
                </a:solidFill>
              </a:rPr>
              <a:t>Situation Analysis</a:t>
            </a:r>
            <a:endParaRPr lang="en-US" altLang="en-US" sz="2200" dirty="0">
              <a:solidFill>
                <a:schemeClr val="bg1">
                  <a:lumMod val="65000"/>
                </a:schemeClr>
              </a:solidFill>
            </a:endParaRPr>
          </a:p>
        </p:txBody>
      </p:sp>
      <p:sp>
        <p:nvSpPr>
          <p:cNvPr id="144390" name="Text Box 7">
            <a:extLst>
              <a:ext uri="{FF2B5EF4-FFF2-40B4-BE49-F238E27FC236}">
                <a16:creationId xmlns:a16="http://schemas.microsoft.com/office/drawing/2014/main" id="{78CC6243-8D56-E545-84F5-E7C6B218DA09}"/>
              </a:ext>
            </a:extLst>
          </p:cNvPr>
          <p:cNvSpPr txBox="1">
            <a:spLocks noChangeArrowheads="1"/>
          </p:cNvSpPr>
          <p:nvPr/>
        </p:nvSpPr>
        <p:spPr bwMode="auto">
          <a:xfrm>
            <a:off x="3038475" y="2752725"/>
            <a:ext cx="6105525" cy="11080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eaLnBrk="1" hangingPunct="1">
              <a:spcBef>
                <a:spcPct val="0"/>
              </a:spcBef>
            </a:pPr>
            <a:endParaRPr lang="en-US" altLang="en-US" sz="2200" dirty="0">
              <a:solidFill>
                <a:schemeClr val="tx1"/>
              </a:solidFill>
            </a:endParaRPr>
          </a:p>
          <a:p>
            <a:pPr eaLnBrk="1" hangingPunct="1">
              <a:spcBef>
                <a:spcPct val="0"/>
              </a:spcBef>
            </a:pPr>
            <a:r>
              <a:rPr lang="en-US" altLang="en-US" sz="2200" dirty="0">
                <a:solidFill>
                  <a:schemeClr val="accent6"/>
                </a:solidFill>
              </a:rPr>
              <a:t>Produce a </a:t>
            </a:r>
            <a:r>
              <a:rPr lang="en-US" altLang="en-US" sz="2200" i="1" dirty="0">
                <a:solidFill>
                  <a:schemeClr val="accent6"/>
                </a:solidFill>
              </a:rPr>
              <a:t>Strategic Plan</a:t>
            </a:r>
          </a:p>
          <a:p>
            <a:pPr eaLnBrk="1" hangingPunct="1">
              <a:spcBef>
                <a:spcPct val="0"/>
              </a:spcBef>
            </a:pPr>
            <a:endParaRPr lang="en-US" altLang="en-US" sz="2200" i="1" dirty="0">
              <a:solidFill>
                <a:schemeClr val="tx1"/>
              </a:solidFill>
            </a:endParaRPr>
          </a:p>
        </p:txBody>
      </p:sp>
      <p:sp>
        <p:nvSpPr>
          <p:cNvPr id="144391" name="Text Box 8">
            <a:extLst>
              <a:ext uri="{FF2B5EF4-FFF2-40B4-BE49-F238E27FC236}">
                <a16:creationId xmlns:a16="http://schemas.microsoft.com/office/drawing/2014/main" id="{BC27EEE4-A464-7349-BC98-FD398B5BC3F8}"/>
              </a:ext>
            </a:extLst>
          </p:cNvPr>
          <p:cNvSpPr txBox="1">
            <a:spLocks noChangeArrowheads="1"/>
          </p:cNvSpPr>
          <p:nvPr/>
        </p:nvSpPr>
        <p:spPr bwMode="auto">
          <a:xfrm>
            <a:off x="3043238" y="4376738"/>
            <a:ext cx="4978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2200" dirty="0">
                <a:solidFill>
                  <a:schemeClr val="bg1">
                    <a:lumMod val="65000"/>
                  </a:schemeClr>
                </a:solidFill>
              </a:rPr>
              <a:t>Produce a </a:t>
            </a:r>
            <a:r>
              <a:rPr lang="en-US" altLang="en-US" sz="2200" i="1" dirty="0">
                <a:solidFill>
                  <a:schemeClr val="bg1">
                    <a:lumMod val="65000"/>
                  </a:schemeClr>
                </a:solidFill>
              </a:rPr>
              <a:t>Business Plan</a:t>
            </a:r>
            <a:endParaRPr lang="en-US" altLang="en-US" sz="2200" dirty="0">
              <a:solidFill>
                <a:schemeClr val="bg1">
                  <a:lumMod val="65000"/>
                </a:schemeClr>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p:txBody>
          <a:bodyPr/>
          <a:lstStyle/>
          <a:p>
            <a:pPr eaLnBrk="1" hangingPunct="1"/>
            <a:r>
              <a:rPr lang="en-US" dirty="0">
                <a:latin typeface="Arial" charset="0"/>
              </a:rPr>
              <a:t>Wrap Up of the 6 Modules</a:t>
            </a:r>
          </a:p>
        </p:txBody>
      </p:sp>
      <p:sp>
        <p:nvSpPr>
          <p:cNvPr id="2" name="TextBox 1"/>
          <p:cNvSpPr txBox="1"/>
          <p:nvPr/>
        </p:nvSpPr>
        <p:spPr>
          <a:xfrm>
            <a:off x="216024" y="1628800"/>
            <a:ext cx="8820472" cy="3754874"/>
          </a:xfrm>
          <a:prstGeom prst="rect">
            <a:avLst/>
          </a:prstGeom>
          <a:solidFill>
            <a:srgbClr val="FFFFFF"/>
          </a:solidFill>
        </p:spPr>
        <p:txBody>
          <a:bodyPr wrap="square">
            <a:spAutoFit/>
          </a:bodyPr>
          <a:lstStyle/>
          <a:p>
            <a:pPr marL="0" marR="0" lvl="0" indent="0" algn="l" defTabSz="228600" rtl="0" eaLnBrk="1" fontAlgn="base" latinLnBrk="0" hangingPunct="1">
              <a:lnSpc>
                <a:spcPct val="100000"/>
              </a:lnSpc>
              <a:spcBef>
                <a:spcPct val="0"/>
              </a:spcBef>
              <a:spcAft>
                <a:spcPct val="0"/>
              </a:spcAft>
              <a:buClrTx/>
              <a:buSzTx/>
              <a:buFontTx/>
              <a:buNone/>
              <a:tabLst>
                <a:tab pos="228600" algn="l"/>
              </a:tabLst>
              <a:defRPr/>
            </a:pPr>
            <a:r>
              <a:rPr kumimoji="0" lang="en-US" sz="2000" b="1" i="0" u="none" strike="noStrike" kern="1200" cap="none" spc="0" normalizeH="0" baseline="0" noProof="0" dirty="0">
                <a:ln>
                  <a:noFill/>
                </a:ln>
                <a:solidFill>
                  <a:srgbClr val="AAAAFF">
                    <a:lumMod val="50000"/>
                  </a:srgbClr>
                </a:solidFill>
                <a:effectLst/>
                <a:uLnTx/>
                <a:uFillTx/>
                <a:latin typeface="Arial" charset="0"/>
                <a:ea typeface="ＭＳ Ｐゴシック" charset="0"/>
              </a:rPr>
              <a:t>Module </a:t>
            </a:r>
            <a:r>
              <a:rPr lang="en-US" sz="2000" dirty="0">
                <a:solidFill>
                  <a:srgbClr val="AAAAFF">
                    <a:lumMod val="50000"/>
                  </a:srgbClr>
                </a:solidFill>
                <a:latin typeface="Arial" charset="0"/>
                <a:ea typeface="ＭＳ Ｐゴシック" charset="0"/>
              </a:rPr>
              <a:t>1		</a:t>
            </a:r>
            <a:r>
              <a:rPr kumimoji="0" lang="en-US" sz="2000" b="0" i="0" u="none" strike="noStrike" kern="1200" cap="none" spc="0" normalizeH="0" baseline="0" noProof="0" dirty="0">
                <a:ln>
                  <a:noFill/>
                </a:ln>
                <a:solidFill>
                  <a:srgbClr val="AAAAFF">
                    <a:lumMod val="50000"/>
                  </a:srgbClr>
                </a:solidFill>
                <a:effectLst/>
                <a:uLnTx/>
                <a:uFillTx/>
                <a:latin typeface="Arial" charset="0"/>
                <a:ea typeface="ＭＳ Ｐゴシック" charset="0"/>
              </a:rPr>
              <a:t>Current state understanding is the starting point for planning</a:t>
            </a:r>
          </a:p>
          <a:p>
            <a:pPr marL="0" marR="0" lvl="0" indent="0" algn="l" defTabSz="914400" rtl="0" eaLnBrk="1" fontAlgn="base" latinLnBrk="0" hangingPunct="1">
              <a:lnSpc>
                <a:spcPct val="100000"/>
              </a:lnSpc>
              <a:spcBef>
                <a:spcPct val="0"/>
              </a:spcBef>
              <a:spcAft>
                <a:spcPct val="0"/>
              </a:spcAft>
              <a:buClrTx/>
              <a:buSzTx/>
              <a:buFontTx/>
              <a:buNone/>
              <a:tabLst>
                <a:tab pos="228600" algn="l"/>
              </a:tabLst>
              <a:defRPr/>
            </a:pPr>
            <a:endParaRPr kumimoji="0" lang="en-US" sz="2000" b="0" i="0" u="none" strike="noStrike" kern="1200" cap="none" spc="0" normalizeH="0" baseline="0" noProof="0" dirty="0">
              <a:ln>
                <a:noFill/>
              </a:ln>
              <a:solidFill>
                <a:srgbClr val="AAAAFF">
                  <a:lumMod val="50000"/>
                </a:srgbClr>
              </a:solidFill>
              <a:effectLst/>
              <a:uLnTx/>
              <a:uFillTx/>
              <a:latin typeface="Arial" charset="0"/>
              <a:ea typeface="ＭＳ Ｐゴシック" charset="0"/>
            </a:endParaRPr>
          </a:p>
          <a:p>
            <a:pPr marL="0" marR="0" lvl="0" indent="0" algn="l" defTabSz="228600" rtl="0" eaLnBrk="1" fontAlgn="base" latinLnBrk="0" hangingPunct="1">
              <a:lnSpc>
                <a:spcPct val="100000"/>
              </a:lnSpc>
              <a:spcBef>
                <a:spcPct val="0"/>
              </a:spcBef>
              <a:spcAft>
                <a:spcPct val="0"/>
              </a:spcAft>
              <a:buClrTx/>
              <a:buSzTx/>
              <a:buFontTx/>
              <a:buNone/>
              <a:tabLst>
                <a:tab pos="228600" algn="l"/>
              </a:tabLst>
              <a:defRPr/>
            </a:pPr>
            <a:r>
              <a:rPr kumimoji="0" lang="en-US" sz="2000" b="1" i="0" u="none" strike="noStrike" kern="1200" cap="none" spc="0" normalizeH="0" baseline="0" noProof="0" dirty="0">
                <a:ln>
                  <a:noFill/>
                </a:ln>
                <a:solidFill>
                  <a:srgbClr val="AAAAFF">
                    <a:lumMod val="50000"/>
                  </a:srgbClr>
                </a:solidFill>
                <a:effectLst/>
                <a:uLnTx/>
                <a:uFillTx/>
                <a:latin typeface="Arial" charset="0"/>
                <a:ea typeface="ＭＳ Ｐゴシック" charset="0"/>
              </a:rPr>
              <a:t>Module 2</a:t>
            </a:r>
            <a:r>
              <a:rPr lang="en-US" sz="2000" b="0" dirty="0">
                <a:solidFill>
                  <a:srgbClr val="AAAAFF">
                    <a:lumMod val="50000"/>
                  </a:srgbClr>
                </a:solidFill>
                <a:latin typeface="Arial" charset="0"/>
                <a:ea typeface="ＭＳ Ｐゴシック" charset="0"/>
              </a:rPr>
              <a:t>		</a:t>
            </a:r>
            <a:r>
              <a:rPr kumimoji="0" lang="en-US" sz="2000" b="0" i="0" u="none" strike="noStrike" kern="1200" cap="none" spc="0" normalizeH="0" baseline="0" noProof="0" dirty="0">
                <a:ln>
                  <a:noFill/>
                </a:ln>
                <a:solidFill>
                  <a:srgbClr val="AAAAFF">
                    <a:lumMod val="50000"/>
                  </a:srgbClr>
                </a:solidFill>
                <a:effectLst/>
                <a:uLnTx/>
                <a:uFillTx/>
                <a:latin typeface="Arial" charset="0"/>
                <a:ea typeface="ＭＳ Ｐゴシック" charset="0"/>
              </a:rPr>
              <a:t>Only external factors should drive strategy decisions</a:t>
            </a:r>
            <a:endParaRPr lang="en-US" sz="2000" b="0" dirty="0">
              <a:solidFill>
                <a:srgbClr val="AAAAFF">
                  <a:lumMod val="50000"/>
                </a:srgbClr>
              </a:solidFill>
              <a:latin typeface="Arial" charset="0"/>
              <a:ea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tab pos="228600" algn="l"/>
              </a:tabLst>
              <a:defRPr/>
            </a:pPr>
            <a:r>
              <a:rPr kumimoji="0" lang="en-US" sz="2000" b="0" i="0" u="none" strike="noStrike" kern="1200" cap="none" spc="0" normalizeH="0" baseline="0" noProof="0" dirty="0">
                <a:ln>
                  <a:noFill/>
                </a:ln>
                <a:solidFill>
                  <a:srgbClr val="AAAAFF">
                    <a:lumMod val="50000"/>
                  </a:srgbClr>
                </a:solidFill>
                <a:effectLst/>
                <a:uLnTx/>
                <a:uFillTx/>
                <a:latin typeface="Arial" charset="0"/>
                <a:ea typeface="ＭＳ Ｐゴシック" charset="0"/>
              </a:rPr>
              <a:t>		</a:t>
            </a:r>
          </a:p>
          <a:p>
            <a:pPr marL="0" marR="0" lvl="0" indent="0" algn="l" defTabSz="228600" rtl="0" eaLnBrk="1" fontAlgn="base" latinLnBrk="0" hangingPunct="1">
              <a:lnSpc>
                <a:spcPct val="100000"/>
              </a:lnSpc>
              <a:spcBef>
                <a:spcPct val="0"/>
              </a:spcBef>
              <a:spcAft>
                <a:spcPct val="0"/>
              </a:spcAft>
              <a:buClrTx/>
              <a:buSzTx/>
              <a:buFontTx/>
              <a:buNone/>
              <a:tabLst>
                <a:tab pos="228600" algn="l"/>
              </a:tabLst>
              <a:defRPr/>
            </a:pPr>
            <a:r>
              <a:rPr kumimoji="0" lang="en-US" sz="2000" b="1" i="0" u="none" strike="noStrike" kern="1200" cap="none" spc="0" normalizeH="0" baseline="0" noProof="0" dirty="0">
                <a:ln>
                  <a:noFill/>
                </a:ln>
                <a:solidFill>
                  <a:srgbClr val="AAAAFF">
                    <a:lumMod val="50000"/>
                  </a:srgbClr>
                </a:solidFill>
                <a:effectLst/>
                <a:uLnTx/>
                <a:uFillTx/>
                <a:latin typeface="Arial" charset="0"/>
                <a:ea typeface="ＭＳ Ｐゴシック" charset="0"/>
              </a:rPr>
              <a:t>Module 3</a:t>
            </a:r>
            <a:r>
              <a:rPr lang="en-US" sz="2000" b="0" dirty="0">
                <a:solidFill>
                  <a:srgbClr val="AAAAFF">
                    <a:lumMod val="50000"/>
                  </a:srgbClr>
                </a:solidFill>
                <a:latin typeface="Arial" charset="0"/>
                <a:ea typeface="ＭＳ Ｐゴシック" charset="0"/>
              </a:rPr>
              <a:t>		</a:t>
            </a:r>
            <a:r>
              <a:rPr kumimoji="0" lang="en-US" sz="2000" b="0" i="0" u="none" strike="noStrike" kern="1200" cap="none" spc="0" normalizeH="0" baseline="0" noProof="0" dirty="0">
                <a:ln>
                  <a:noFill/>
                </a:ln>
                <a:solidFill>
                  <a:srgbClr val="AAAAFF">
                    <a:lumMod val="50000"/>
                  </a:srgbClr>
                </a:solidFill>
                <a:effectLst/>
                <a:uLnTx/>
                <a:uFillTx/>
                <a:latin typeface="Arial" charset="0"/>
                <a:ea typeface="ＭＳ Ｐゴシック" charset="0"/>
              </a:rPr>
              <a:t>Connecting </a:t>
            </a:r>
            <a:r>
              <a:rPr lang="en-US" sz="2000" b="0" dirty="0">
                <a:solidFill>
                  <a:srgbClr val="AAAAFF">
                    <a:lumMod val="50000"/>
                  </a:srgbClr>
                </a:solidFill>
                <a:latin typeface="Arial" charset="0"/>
                <a:ea typeface="ＭＳ Ｐゴシック" charset="0"/>
              </a:rPr>
              <a:t>factors to strategy is step one to strategy insights</a:t>
            </a:r>
            <a:r>
              <a:rPr kumimoji="0" lang="en-US" sz="2000" b="0" i="0" u="none" strike="noStrike" kern="1200" cap="none" spc="0" normalizeH="0" baseline="0" noProof="0" dirty="0">
                <a:ln>
                  <a:noFill/>
                </a:ln>
                <a:solidFill>
                  <a:srgbClr val="AAAAFF">
                    <a:lumMod val="50000"/>
                  </a:srgbClr>
                </a:solidFill>
                <a:effectLst/>
                <a:uLnTx/>
                <a:uFillTx/>
                <a:latin typeface="Arial" charset="0"/>
                <a:ea typeface="ＭＳ Ｐゴシック" charset="0"/>
              </a:rPr>
              <a:t> </a:t>
            </a:r>
          </a:p>
          <a:p>
            <a:pPr marL="0" marR="0" lvl="0" indent="0" algn="l" defTabSz="914400" rtl="0" eaLnBrk="1" fontAlgn="base" latinLnBrk="0" hangingPunct="1">
              <a:lnSpc>
                <a:spcPct val="100000"/>
              </a:lnSpc>
              <a:spcBef>
                <a:spcPct val="0"/>
              </a:spcBef>
              <a:spcAft>
                <a:spcPct val="0"/>
              </a:spcAft>
              <a:buClrTx/>
              <a:buSzTx/>
              <a:buFontTx/>
              <a:buNone/>
              <a:tabLst>
                <a:tab pos="228600" algn="l"/>
              </a:tabLst>
              <a:defRPr/>
            </a:pPr>
            <a:endParaRPr kumimoji="0" lang="en-US" sz="2000" b="0" i="0" u="none" strike="noStrike" kern="1200" cap="none" spc="0" normalizeH="0" baseline="0" noProof="0" dirty="0">
              <a:ln>
                <a:noFill/>
              </a:ln>
              <a:solidFill>
                <a:srgbClr val="AAAAFF">
                  <a:lumMod val="50000"/>
                </a:srgbClr>
              </a:solidFill>
              <a:effectLst/>
              <a:uLnTx/>
              <a:uFillTx/>
              <a:latin typeface="Arial" charset="0"/>
              <a:ea typeface="ＭＳ Ｐゴシック" charset="0"/>
            </a:endParaRPr>
          </a:p>
          <a:p>
            <a:pPr lvl="0" defTabSz="228600" eaLnBrk="1" hangingPunct="1">
              <a:tabLst>
                <a:tab pos="228600" algn="l"/>
              </a:tabLst>
              <a:defRPr/>
            </a:pPr>
            <a:r>
              <a:rPr kumimoji="0" lang="en-US" sz="2000" b="1" i="0" u="none" strike="noStrike" kern="1200" cap="none" spc="0" normalizeH="0" baseline="0" noProof="0" dirty="0">
                <a:ln>
                  <a:noFill/>
                </a:ln>
                <a:solidFill>
                  <a:srgbClr val="AAAAFF">
                    <a:lumMod val="50000"/>
                  </a:srgbClr>
                </a:solidFill>
                <a:effectLst/>
                <a:uLnTx/>
                <a:uFillTx/>
                <a:latin typeface="Arial" charset="0"/>
                <a:ea typeface="ＭＳ Ｐゴシック" charset="0"/>
              </a:rPr>
              <a:t>Module 4</a:t>
            </a:r>
            <a:r>
              <a:rPr kumimoji="0" lang="en-US" sz="2000" b="0" i="0" u="none" strike="noStrike" kern="1200" cap="none" spc="0" normalizeH="0" baseline="0" noProof="0" dirty="0">
                <a:ln>
                  <a:noFill/>
                </a:ln>
                <a:solidFill>
                  <a:srgbClr val="AAAAFF">
                    <a:lumMod val="50000"/>
                  </a:srgbClr>
                </a:solidFill>
                <a:effectLst/>
                <a:uLnTx/>
                <a:uFillTx/>
                <a:latin typeface="Arial" charset="0"/>
                <a:ea typeface="ＭＳ Ｐゴシック" charset="0"/>
              </a:rPr>
              <a:t>		M</a:t>
            </a:r>
            <a:r>
              <a:rPr lang="en-US" sz="2000" b="0" dirty="0" err="1">
                <a:solidFill>
                  <a:srgbClr val="AAAAFF">
                    <a:lumMod val="50000"/>
                  </a:srgbClr>
                </a:solidFill>
                <a:latin typeface="Arial" charset="0"/>
                <a:ea typeface="ＭＳ Ｐゴシック" charset="0"/>
              </a:rPr>
              <a:t>atrices</a:t>
            </a:r>
            <a:r>
              <a:rPr lang="en-US" sz="2000" b="0" dirty="0">
                <a:solidFill>
                  <a:srgbClr val="AAAAFF">
                    <a:lumMod val="50000"/>
                  </a:srgbClr>
                </a:solidFill>
                <a:latin typeface="Arial" charset="0"/>
                <a:ea typeface="ＭＳ Ｐゴシック" charset="0"/>
              </a:rPr>
              <a:t> of factors and strategies can produce Scenarios </a:t>
            </a:r>
            <a:r>
              <a:rPr kumimoji="0" lang="en-US" sz="2000" b="0" i="0" u="none" strike="noStrike" kern="1200" cap="none" spc="0" normalizeH="0" baseline="0" noProof="0" dirty="0">
                <a:ln>
                  <a:noFill/>
                </a:ln>
                <a:solidFill>
                  <a:srgbClr val="AAAAFF">
                    <a:lumMod val="50000"/>
                  </a:srgbClr>
                </a:solidFill>
                <a:effectLst/>
                <a:uLnTx/>
                <a:uFillTx/>
                <a:latin typeface="Arial" charset="0"/>
                <a:ea typeface="ＭＳ Ｐゴシック" charset="0"/>
              </a:rPr>
              <a:t> </a:t>
            </a:r>
          </a:p>
          <a:p>
            <a:pPr marL="0" marR="0" lvl="0" indent="0" algn="l" defTabSz="914400" rtl="0" eaLnBrk="1" fontAlgn="base" latinLnBrk="0" hangingPunct="1">
              <a:lnSpc>
                <a:spcPct val="100000"/>
              </a:lnSpc>
              <a:spcBef>
                <a:spcPct val="0"/>
              </a:spcBef>
              <a:spcAft>
                <a:spcPct val="0"/>
              </a:spcAft>
              <a:buClrTx/>
              <a:buSzTx/>
              <a:buFontTx/>
              <a:buNone/>
              <a:tabLst>
                <a:tab pos="228600" algn="l"/>
              </a:tabLst>
              <a:defRPr/>
            </a:pPr>
            <a:endParaRPr kumimoji="0" lang="en-US" sz="2000" b="0" i="0" u="none" strike="noStrike" kern="1200" cap="none" spc="0" normalizeH="0" baseline="0" noProof="0" dirty="0">
              <a:ln>
                <a:noFill/>
              </a:ln>
              <a:solidFill>
                <a:srgbClr val="AAAAFF">
                  <a:lumMod val="50000"/>
                </a:srgbClr>
              </a:solidFill>
              <a:effectLst/>
              <a:uLnTx/>
              <a:uFillTx/>
              <a:latin typeface="Arial" charset="0"/>
              <a:ea typeface="ＭＳ Ｐゴシック" charset="0"/>
            </a:endParaRPr>
          </a:p>
          <a:p>
            <a:pPr marL="0" marR="0" lvl="0" indent="0" algn="l" defTabSz="228600" rtl="0" eaLnBrk="1" fontAlgn="base" latinLnBrk="0" hangingPunct="1">
              <a:lnSpc>
                <a:spcPct val="100000"/>
              </a:lnSpc>
              <a:spcBef>
                <a:spcPct val="0"/>
              </a:spcBef>
              <a:spcAft>
                <a:spcPct val="0"/>
              </a:spcAft>
              <a:buClrTx/>
              <a:buSzTx/>
              <a:buFontTx/>
              <a:buNone/>
              <a:tabLst>
                <a:tab pos="228600" algn="l"/>
              </a:tabLst>
              <a:defRPr/>
            </a:pPr>
            <a:r>
              <a:rPr kumimoji="0" lang="en-US" sz="2000" b="1" i="0" u="none" strike="noStrike" kern="1200" cap="none" spc="0" normalizeH="0" baseline="0" noProof="0" dirty="0">
                <a:ln>
                  <a:noFill/>
                </a:ln>
                <a:solidFill>
                  <a:srgbClr val="AAAAFF">
                    <a:lumMod val="50000"/>
                  </a:srgbClr>
                </a:solidFill>
                <a:effectLst/>
                <a:uLnTx/>
                <a:uFillTx/>
                <a:latin typeface="Arial" charset="0"/>
                <a:ea typeface="ＭＳ Ｐゴシック" charset="0"/>
              </a:rPr>
              <a:t>Module 5</a:t>
            </a:r>
            <a:r>
              <a:rPr kumimoji="0" lang="en-US" sz="2000" b="0" i="0" u="none" strike="noStrike" kern="1200" cap="none" spc="0" normalizeH="0" baseline="0" noProof="0" dirty="0">
                <a:ln>
                  <a:noFill/>
                </a:ln>
                <a:solidFill>
                  <a:srgbClr val="AAAAFF">
                    <a:lumMod val="50000"/>
                  </a:srgbClr>
                </a:solidFill>
                <a:effectLst/>
                <a:uLnTx/>
                <a:uFillTx/>
                <a:latin typeface="Arial" charset="0"/>
                <a:ea typeface="ＭＳ Ｐゴシック" charset="0"/>
              </a:rPr>
              <a:t>		</a:t>
            </a:r>
            <a:r>
              <a:rPr lang="en-US" sz="2000" b="0" dirty="0">
                <a:solidFill>
                  <a:srgbClr val="AAAAFF">
                    <a:lumMod val="50000"/>
                  </a:srgbClr>
                </a:solidFill>
                <a:latin typeface="Arial" charset="0"/>
                <a:ea typeface="ＭＳ Ｐゴシック" charset="0"/>
              </a:rPr>
              <a:t>Communicating the plan requires selling strategy change (if any)</a:t>
            </a:r>
            <a:endParaRPr kumimoji="0" lang="en-US" sz="2000" b="0" i="0" u="none" strike="noStrike" kern="1200" cap="none" spc="0" normalizeH="0" baseline="0" noProof="0" dirty="0">
              <a:ln>
                <a:noFill/>
              </a:ln>
              <a:solidFill>
                <a:srgbClr val="AAAAFF">
                  <a:lumMod val="50000"/>
                </a:srgbClr>
              </a:solidFill>
              <a:effectLst/>
              <a:uLnTx/>
              <a:uFillTx/>
              <a:latin typeface="Arial" charset="0"/>
              <a:ea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tab pos="228600" algn="l"/>
              </a:tabLst>
              <a:defRPr/>
            </a:pPr>
            <a:endParaRPr kumimoji="0" lang="en-US" sz="2000" b="0" i="0" u="none" strike="noStrike" kern="1200" cap="none" spc="0" normalizeH="0" baseline="0" noProof="0" dirty="0">
              <a:ln>
                <a:noFill/>
              </a:ln>
              <a:solidFill>
                <a:srgbClr val="AAAAFF">
                  <a:lumMod val="50000"/>
                </a:srgbClr>
              </a:solidFill>
              <a:effectLst/>
              <a:uLnTx/>
              <a:uFillTx/>
              <a:latin typeface="Arial" charset="0"/>
              <a:ea typeface="ＭＳ Ｐゴシック" charset="0"/>
            </a:endParaRPr>
          </a:p>
          <a:p>
            <a:pPr lvl="0" defTabSz="228600" eaLnBrk="1" hangingPunct="1">
              <a:tabLst>
                <a:tab pos="228600" algn="l"/>
              </a:tabLst>
              <a:defRPr/>
            </a:pPr>
            <a:r>
              <a:rPr kumimoji="0" lang="en-US" sz="2000" b="1" i="0" u="none" strike="noStrike" kern="1200" cap="none" spc="0" normalizeH="0" baseline="0" noProof="0" dirty="0">
                <a:ln>
                  <a:noFill/>
                </a:ln>
                <a:solidFill>
                  <a:srgbClr val="AAAAFF">
                    <a:lumMod val="50000"/>
                  </a:srgbClr>
                </a:solidFill>
                <a:effectLst/>
                <a:uLnTx/>
                <a:uFillTx/>
                <a:latin typeface="Arial" charset="0"/>
                <a:ea typeface="ＭＳ Ｐゴシック" charset="0"/>
              </a:rPr>
              <a:t>Module 6</a:t>
            </a:r>
            <a:r>
              <a:rPr kumimoji="0" lang="en-US" sz="2000" b="0" i="0" u="none" strike="noStrike" kern="1200" cap="none" spc="0" normalizeH="0" baseline="0" noProof="0" dirty="0">
                <a:ln>
                  <a:noFill/>
                </a:ln>
                <a:solidFill>
                  <a:srgbClr val="AAAAFF">
                    <a:lumMod val="50000"/>
                  </a:srgbClr>
                </a:solidFill>
                <a:effectLst/>
                <a:uLnTx/>
                <a:uFillTx/>
                <a:latin typeface="Arial" charset="0"/>
                <a:ea typeface="ＭＳ Ｐゴシック" charset="0"/>
              </a:rPr>
              <a:t>		</a:t>
            </a:r>
            <a:r>
              <a:rPr lang="en-US" sz="2000" b="0" dirty="0">
                <a:solidFill>
                  <a:srgbClr val="AAAAFF">
                    <a:lumMod val="50000"/>
                  </a:srgbClr>
                </a:solidFill>
                <a:latin typeface="Arial" charset="0"/>
                <a:ea typeface="ＭＳ Ｐゴシック" charset="0"/>
              </a:rPr>
              <a:t>Testing means understanding long term strategy change impact</a:t>
            </a:r>
            <a:endParaRPr kumimoji="0" lang="en-US" sz="2000" b="0" i="0" u="none" strike="noStrike" kern="1200" cap="none" spc="0" normalizeH="0" baseline="0" noProof="0" dirty="0">
              <a:ln>
                <a:noFill/>
              </a:ln>
              <a:solidFill>
                <a:srgbClr val="AAAAFF">
                  <a:lumMod val="50000"/>
                </a:srgbClr>
              </a:solidFill>
              <a:effectLst/>
              <a:uLnTx/>
              <a:uFillTx/>
              <a:latin typeface="Arial" charset="0"/>
              <a:ea typeface="ＭＳ Ｐゴシック" charset="0"/>
            </a:endParaRPr>
          </a:p>
          <a:p>
            <a:pPr marL="342900" marR="0" lvl="0" indent="-342900" algn="l" defTabSz="914400" rtl="0" eaLnBrk="1" fontAlgn="base" latinLnBrk="0" hangingPunct="1">
              <a:lnSpc>
                <a:spcPct val="100000"/>
              </a:lnSpc>
              <a:spcBef>
                <a:spcPct val="0"/>
              </a:spcBef>
              <a:spcAft>
                <a:spcPct val="0"/>
              </a:spcAft>
              <a:buClrTx/>
              <a:buSzTx/>
              <a:buFontTx/>
              <a:buAutoNum type="arabicPeriod" startAt="3"/>
              <a:tabLst/>
              <a:defRPr/>
            </a:pPr>
            <a:endParaRPr kumimoji="0" lang="en-US" sz="1800" b="0" i="0" u="none" strike="noStrike" kern="1200" cap="none" spc="0" normalizeH="0" baseline="0" noProof="0" dirty="0">
              <a:ln>
                <a:noFill/>
              </a:ln>
              <a:solidFill>
                <a:srgbClr val="AAAAFF">
                  <a:lumMod val="50000"/>
                </a:srgbClr>
              </a:solidFill>
              <a:effectLst/>
              <a:uLnTx/>
              <a:uFillTx/>
              <a:latin typeface="Arial" charset="0"/>
              <a:ea typeface="ＭＳ Ｐゴシック" charset="0"/>
            </a:endParaRPr>
          </a:p>
        </p:txBody>
      </p:sp>
    </p:spTree>
    <p:extLst>
      <p:ext uri="{BB962C8B-B14F-4D97-AF65-F5344CB8AC3E}">
        <p14:creationId xmlns:p14="http://schemas.microsoft.com/office/powerpoint/2010/main" val="2935445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1">
            <a:extLst>
              <a:ext uri="{FF2B5EF4-FFF2-40B4-BE49-F238E27FC236}">
                <a16:creationId xmlns:a16="http://schemas.microsoft.com/office/drawing/2014/main" id="{9037DB16-1722-8E45-BA23-334B3A99495A}"/>
              </a:ext>
            </a:extLst>
          </p:cNvPr>
          <p:cNvSpPr>
            <a:spLocks noChangeArrowheads="1"/>
          </p:cNvSpPr>
          <p:nvPr/>
        </p:nvSpPr>
        <p:spPr bwMode="auto">
          <a:xfrm>
            <a:off x="2843213" y="2032000"/>
            <a:ext cx="6300787" cy="2232025"/>
          </a:xfrm>
          <a:prstGeom prst="rect">
            <a:avLst/>
          </a:prstGeom>
          <a:solidFill>
            <a:srgbClr val="FFFFFF"/>
          </a:solidFill>
          <a:ln w="9525">
            <a:solidFill>
              <a:srgbClr val="FFFFFF"/>
            </a:solidFill>
            <a:round/>
            <a:headEnd/>
            <a:tailEnd/>
          </a:ln>
        </p:spPr>
        <p:txBody>
          <a:bodyP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eaLnBrk="1" hangingPunct="1">
              <a:spcBef>
                <a:spcPct val="0"/>
              </a:spcBef>
            </a:pPr>
            <a:endParaRPr lang="en-US" altLang="en-US" sz="1800">
              <a:solidFill>
                <a:schemeClr val="tx1"/>
              </a:solidFill>
            </a:endParaRPr>
          </a:p>
        </p:txBody>
      </p:sp>
      <p:sp>
        <p:nvSpPr>
          <p:cNvPr id="146434" name="Rectangle 2">
            <a:extLst>
              <a:ext uri="{FF2B5EF4-FFF2-40B4-BE49-F238E27FC236}">
                <a16:creationId xmlns:a16="http://schemas.microsoft.com/office/drawing/2014/main" id="{68E36082-AB70-0B47-978C-4EFDBDD26EA9}"/>
              </a:ext>
            </a:extLst>
          </p:cNvPr>
          <p:cNvSpPr>
            <a:spLocks noGrp="1" noChangeArrowheads="1"/>
          </p:cNvSpPr>
          <p:nvPr>
            <p:ph type="title" idx="4294967295"/>
          </p:nvPr>
        </p:nvSpPr>
        <p:spPr/>
        <p:txBody>
          <a:bodyPr/>
          <a:lstStyle/>
          <a:p>
            <a:pPr eaLnBrk="1" hangingPunct="1"/>
            <a:r>
              <a:rPr lang="en-US" altLang="en-US">
                <a:ea typeface="ＭＳ Ｐゴシック" panose="020B0600070205080204" pitchFamily="34" charset="-128"/>
              </a:rPr>
              <a:t>Day Three Preparation</a:t>
            </a:r>
          </a:p>
        </p:txBody>
      </p:sp>
      <p:sp>
        <p:nvSpPr>
          <p:cNvPr id="146435" name="Rectangle 10">
            <a:extLst>
              <a:ext uri="{FF2B5EF4-FFF2-40B4-BE49-F238E27FC236}">
                <a16:creationId xmlns:a16="http://schemas.microsoft.com/office/drawing/2014/main" id="{25A58B21-2D37-9547-BE49-D87B796D89F3}"/>
              </a:ext>
            </a:extLst>
          </p:cNvPr>
          <p:cNvSpPr>
            <a:spLocks noGrp="1" noChangeArrowheads="1"/>
          </p:cNvSpPr>
          <p:nvPr>
            <p:ph type="body" idx="4294967295"/>
          </p:nvPr>
        </p:nvSpPr>
        <p:spPr>
          <a:xfrm>
            <a:off x="3132138" y="2322513"/>
            <a:ext cx="5402262" cy="2114550"/>
          </a:xfrm>
          <a:noFill/>
        </p:spPr>
        <p:txBody>
          <a:bodyPr/>
          <a:lstStyle/>
          <a:p>
            <a:pPr eaLnBrk="1" hangingPunct="1"/>
            <a:r>
              <a:rPr lang="en-US" altLang="en-US" sz="1800">
                <a:ea typeface="ＭＳ Ｐゴシック" panose="020B0600070205080204" pitchFamily="34" charset="-128"/>
              </a:rPr>
              <a:t>Review the Manager or Imposter case</a:t>
            </a:r>
          </a:p>
          <a:p>
            <a:pPr eaLnBrk="1" hangingPunct="1"/>
            <a:endParaRPr lang="en-US" altLang="en-US" sz="1800">
              <a:ea typeface="ＭＳ Ｐゴシック" panose="020B0600070205080204" pitchFamily="34" charset="-128"/>
            </a:endParaRPr>
          </a:p>
          <a:p>
            <a:pPr eaLnBrk="1" hangingPunct="1"/>
            <a:r>
              <a:rPr lang="en-US" altLang="en-US" sz="1800">
                <a:ea typeface="ＭＳ Ｐゴシック" panose="020B0600070205080204" pitchFamily="34" charset="-128"/>
              </a:rPr>
              <a:t>Review the Day 3 Materials</a:t>
            </a:r>
          </a:p>
          <a:p>
            <a:pPr eaLnBrk="1" hangingPunct="1"/>
            <a:endParaRPr lang="en-US" altLang="en-US" sz="1800">
              <a:ea typeface="ＭＳ Ｐゴシック" panose="020B0600070205080204" pitchFamily="34" charset="-128"/>
            </a:endParaRPr>
          </a:p>
          <a:p>
            <a:pPr eaLnBrk="1" hangingPunct="1"/>
            <a:r>
              <a:rPr lang="en-US" altLang="en-US" sz="1800">
                <a:ea typeface="ＭＳ Ｐゴシック" panose="020B0600070205080204" pitchFamily="34" charset="-128"/>
              </a:rPr>
              <a:t>Review the Business Plan (Schedule </a:t>
            </a:r>
            <a:r>
              <a:rPr lang="ja-JP" altLang="en-US" sz="1800">
                <a:ea typeface="ＭＳ Ｐゴシック" panose="020B0600070205080204" pitchFamily="34" charset="-128"/>
              </a:rPr>
              <a:t>“</a:t>
            </a:r>
            <a:r>
              <a:rPr lang="en-US" altLang="ja-JP" sz="1800">
                <a:ea typeface="ＭＳ Ｐゴシック" panose="020B0600070205080204" pitchFamily="34" charset="-128"/>
              </a:rPr>
              <a:t>C</a:t>
            </a:r>
            <a:r>
              <a:rPr lang="ja-JP" altLang="en-US" sz="1800">
                <a:ea typeface="ＭＳ Ｐゴシック" panose="020B0600070205080204" pitchFamily="34" charset="-128"/>
              </a:rPr>
              <a:t>”</a:t>
            </a:r>
            <a:r>
              <a:rPr lang="en-US" altLang="ja-JP" sz="1800">
                <a:ea typeface="ＭＳ Ｐゴシック" panose="020B0600070205080204" pitchFamily="34" charset="-128"/>
              </a:rPr>
              <a:t>)</a:t>
            </a:r>
            <a:endParaRPr lang="en-US" altLang="en-US" sz="1800">
              <a:ea typeface="ＭＳ Ｐゴシック" panose="020B0600070205080204" pitchFamily="34"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val 36">
            <a:extLst>
              <a:ext uri="{FF2B5EF4-FFF2-40B4-BE49-F238E27FC236}">
                <a16:creationId xmlns:a16="http://schemas.microsoft.com/office/drawing/2014/main" id="{A6BE4CED-2547-5844-B95C-3A4B0A8D797A}"/>
              </a:ext>
            </a:extLst>
          </p:cNvPr>
          <p:cNvSpPr>
            <a:spLocks noChangeArrowheads="1"/>
          </p:cNvSpPr>
          <p:nvPr/>
        </p:nvSpPr>
        <p:spPr bwMode="auto">
          <a:xfrm>
            <a:off x="501650" y="4005263"/>
            <a:ext cx="2305050" cy="1871662"/>
          </a:xfrm>
          <a:prstGeom prst="ellipse">
            <a:avLst/>
          </a:prstGeom>
          <a:solidFill>
            <a:srgbClr val="FFFF00"/>
          </a:solidFill>
          <a:ln w="9525">
            <a:solidFill>
              <a:srgbClr val="FFFF00"/>
            </a:solidFill>
            <a:round/>
            <a:headEnd/>
            <a:tailEnd/>
          </a:ln>
        </p:spPr>
        <p:txBody>
          <a:bodyP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eaLnBrk="1" hangingPunct="1">
              <a:spcBef>
                <a:spcPct val="0"/>
              </a:spcBef>
            </a:pPr>
            <a:endParaRPr lang="en-US" altLang="en-US" sz="1800">
              <a:solidFill>
                <a:schemeClr val="tx1"/>
              </a:solidFill>
            </a:endParaRPr>
          </a:p>
        </p:txBody>
      </p:sp>
      <p:sp>
        <p:nvSpPr>
          <p:cNvPr id="36" name="Oval 35">
            <a:extLst>
              <a:ext uri="{FF2B5EF4-FFF2-40B4-BE49-F238E27FC236}">
                <a16:creationId xmlns:a16="http://schemas.microsoft.com/office/drawing/2014/main" id="{D44B7843-9DBB-F24D-ABB0-991B060E88E5}"/>
              </a:ext>
            </a:extLst>
          </p:cNvPr>
          <p:cNvSpPr>
            <a:spLocks noChangeArrowheads="1"/>
          </p:cNvSpPr>
          <p:nvPr/>
        </p:nvSpPr>
        <p:spPr bwMode="auto">
          <a:xfrm>
            <a:off x="3670300" y="2709863"/>
            <a:ext cx="2303463" cy="1871662"/>
          </a:xfrm>
          <a:prstGeom prst="ellipse">
            <a:avLst/>
          </a:prstGeom>
          <a:solidFill>
            <a:srgbClr val="FFFF00"/>
          </a:solidFill>
          <a:ln w="9525">
            <a:solidFill>
              <a:srgbClr val="FFFF00"/>
            </a:solidFill>
            <a:round/>
            <a:headEnd/>
            <a:tailEnd/>
          </a:ln>
        </p:spPr>
        <p:txBody>
          <a:bodyP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eaLnBrk="1" hangingPunct="1">
              <a:spcBef>
                <a:spcPct val="0"/>
              </a:spcBef>
            </a:pPr>
            <a:endParaRPr lang="en-US" altLang="en-US" sz="1800">
              <a:solidFill>
                <a:schemeClr val="tx1"/>
              </a:solidFill>
            </a:endParaRPr>
          </a:p>
        </p:txBody>
      </p:sp>
      <p:sp>
        <p:nvSpPr>
          <p:cNvPr id="2" name="Oval 1">
            <a:extLst>
              <a:ext uri="{FF2B5EF4-FFF2-40B4-BE49-F238E27FC236}">
                <a16:creationId xmlns:a16="http://schemas.microsoft.com/office/drawing/2014/main" id="{1FD4115F-793A-6F4F-BFF6-DA2652F37E0A}"/>
              </a:ext>
            </a:extLst>
          </p:cNvPr>
          <p:cNvSpPr>
            <a:spLocks noChangeArrowheads="1"/>
          </p:cNvSpPr>
          <p:nvPr/>
        </p:nvSpPr>
        <p:spPr bwMode="auto">
          <a:xfrm>
            <a:off x="1509713" y="836613"/>
            <a:ext cx="2305050" cy="1873250"/>
          </a:xfrm>
          <a:prstGeom prst="ellipse">
            <a:avLst/>
          </a:prstGeom>
          <a:solidFill>
            <a:srgbClr val="FFFF00"/>
          </a:solidFill>
          <a:ln w="9525">
            <a:solidFill>
              <a:srgbClr val="FFFF00"/>
            </a:solidFill>
            <a:round/>
            <a:headEnd/>
            <a:tailEnd/>
          </a:ln>
        </p:spPr>
        <p:txBody>
          <a:bodyP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eaLnBrk="1" hangingPunct="1">
              <a:spcBef>
                <a:spcPct val="0"/>
              </a:spcBef>
            </a:pPr>
            <a:endParaRPr lang="en-US" altLang="en-US" sz="1800">
              <a:solidFill>
                <a:schemeClr val="tx1"/>
              </a:solidFill>
            </a:endParaRPr>
          </a:p>
        </p:txBody>
      </p:sp>
      <p:sp>
        <p:nvSpPr>
          <p:cNvPr id="27652" name="Rectangle 2">
            <a:extLst>
              <a:ext uri="{FF2B5EF4-FFF2-40B4-BE49-F238E27FC236}">
                <a16:creationId xmlns:a16="http://schemas.microsoft.com/office/drawing/2014/main" id="{AF6FBC6F-5D22-1C46-B3C0-894F3D43C3FD}"/>
              </a:ext>
            </a:extLst>
          </p:cNvPr>
          <p:cNvSpPr>
            <a:spLocks noGrp="1" noChangeArrowheads="1"/>
          </p:cNvSpPr>
          <p:nvPr>
            <p:ph type="title" idx="4294967295"/>
          </p:nvPr>
        </p:nvSpPr>
        <p:spPr/>
        <p:txBody>
          <a:bodyPr/>
          <a:lstStyle/>
          <a:p>
            <a:pPr eaLnBrk="1" hangingPunct="1"/>
            <a:r>
              <a:rPr lang="en-US" altLang="en-US" sz="1800" dirty="0">
                <a:ea typeface="ＭＳ Ｐゴシック" panose="020B0600070205080204" pitchFamily="34" charset="-128"/>
              </a:rPr>
              <a:t>Understanding the ONHWP Act Model</a:t>
            </a:r>
          </a:p>
        </p:txBody>
      </p:sp>
      <p:sp>
        <p:nvSpPr>
          <p:cNvPr id="27653" name="AutoShape 3">
            <a:extLst>
              <a:ext uri="{FF2B5EF4-FFF2-40B4-BE49-F238E27FC236}">
                <a16:creationId xmlns:a16="http://schemas.microsoft.com/office/drawing/2014/main" id="{169887CA-E56F-CA4A-A9E6-57A41C3A7175}"/>
              </a:ext>
            </a:extLst>
          </p:cNvPr>
          <p:cNvSpPr>
            <a:spLocks noChangeArrowheads="1"/>
          </p:cNvSpPr>
          <p:nvPr/>
        </p:nvSpPr>
        <p:spPr bwMode="auto">
          <a:xfrm>
            <a:off x="3656013" y="1609725"/>
            <a:ext cx="2235200" cy="307975"/>
          </a:xfrm>
          <a:prstGeom prst="roundRect">
            <a:avLst>
              <a:gd name="adj" fmla="val 16667"/>
            </a:avLst>
          </a:prstGeom>
          <a:solidFill>
            <a:schemeClr val="bg1"/>
          </a:solidFill>
          <a:ln w="28575">
            <a:solidFill>
              <a:schemeClr val="tx1"/>
            </a:solidFill>
            <a:round/>
            <a:headEnd/>
            <a:tailEnd/>
          </a:ln>
        </p:spPr>
        <p:txBody>
          <a:bodyPr wrap="none" anchor="ct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eaLnBrk="1" hangingPunct="1">
              <a:spcBef>
                <a:spcPct val="0"/>
              </a:spcBef>
            </a:pPr>
            <a:r>
              <a:rPr lang="en-US" altLang="en-US" sz="1200">
                <a:solidFill>
                  <a:schemeClr val="tx1"/>
                </a:solidFill>
              </a:rPr>
              <a:t>Risks to Consumer</a:t>
            </a:r>
          </a:p>
        </p:txBody>
      </p:sp>
      <p:sp>
        <p:nvSpPr>
          <p:cNvPr id="27654" name="AutoShape 4">
            <a:extLst>
              <a:ext uri="{FF2B5EF4-FFF2-40B4-BE49-F238E27FC236}">
                <a16:creationId xmlns:a16="http://schemas.microsoft.com/office/drawing/2014/main" id="{8AAD1EC4-6AE8-4F41-B0DA-4B473C2C0883}"/>
              </a:ext>
            </a:extLst>
          </p:cNvPr>
          <p:cNvSpPr>
            <a:spLocks noChangeArrowheads="1"/>
          </p:cNvSpPr>
          <p:nvPr/>
        </p:nvSpPr>
        <p:spPr bwMode="auto">
          <a:xfrm>
            <a:off x="3656013" y="1052513"/>
            <a:ext cx="2235200" cy="307975"/>
          </a:xfrm>
          <a:prstGeom prst="roundRect">
            <a:avLst>
              <a:gd name="adj" fmla="val 16667"/>
            </a:avLst>
          </a:prstGeom>
          <a:solidFill>
            <a:schemeClr val="bg1"/>
          </a:solidFill>
          <a:ln w="28575">
            <a:solidFill>
              <a:schemeClr val="tx1"/>
            </a:solidFill>
            <a:round/>
            <a:headEnd/>
            <a:tailEnd/>
          </a:ln>
        </p:spPr>
        <p:txBody>
          <a:bodyPr wrap="none" anchor="ct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eaLnBrk="1" hangingPunct="1">
              <a:spcBef>
                <a:spcPct val="0"/>
              </a:spcBef>
            </a:pPr>
            <a:r>
              <a:rPr lang="en-US" altLang="en-US" sz="1200">
                <a:solidFill>
                  <a:schemeClr val="tx1"/>
                </a:solidFill>
              </a:rPr>
              <a:t>Consumer Protection</a:t>
            </a:r>
          </a:p>
        </p:txBody>
      </p:sp>
      <p:sp>
        <p:nvSpPr>
          <p:cNvPr id="27655" name="AutoShape 5">
            <a:extLst>
              <a:ext uri="{FF2B5EF4-FFF2-40B4-BE49-F238E27FC236}">
                <a16:creationId xmlns:a16="http://schemas.microsoft.com/office/drawing/2014/main" id="{62C5E171-F88A-6F4E-A80B-BA17172C0FEB}"/>
              </a:ext>
            </a:extLst>
          </p:cNvPr>
          <p:cNvSpPr>
            <a:spLocks noChangeArrowheads="1"/>
          </p:cNvSpPr>
          <p:nvPr/>
        </p:nvSpPr>
        <p:spPr bwMode="auto">
          <a:xfrm>
            <a:off x="3656013" y="2166938"/>
            <a:ext cx="2235200" cy="307975"/>
          </a:xfrm>
          <a:prstGeom prst="roundRect">
            <a:avLst>
              <a:gd name="adj" fmla="val 16667"/>
            </a:avLst>
          </a:prstGeom>
          <a:solidFill>
            <a:schemeClr val="bg1"/>
          </a:solidFill>
          <a:ln w="28575">
            <a:solidFill>
              <a:schemeClr val="tx1"/>
            </a:solidFill>
            <a:round/>
            <a:headEnd/>
            <a:tailEnd/>
          </a:ln>
        </p:spPr>
        <p:txBody>
          <a:bodyPr wrap="none" anchor="ct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eaLnBrk="1" hangingPunct="1">
              <a:spcBef>
                <a:spcPct val="0"/>
              </a:spcBef>
            </a:pPr>
            <a:r>
              <a:rPr lang="en-US" altLang="en-US" sz="1200">
                <a:solidFill>
                  <a:schemeClr val="tx1"/>
                </a:solidFill>
              </a:rPr>
              <a:t>Builder Risk</a:t>
            </a:r>
          </a:p>
        </p:txBody>
      </p:sp>
      <p:sp>
        <p:nvSpPr>
          <p:cNvPr id="27656" name="AutoShape 6">
            <a:extLst>
              <a:ext uri="{FF2B5EF4-FFF2-40B4-BE49-F238E27FC236}">
                <a16:creationId xmlns:a16="http://schemas.microsoft.com/office/drawing/2014/main" id="{E7B305EC-FBCA-8349-9FC2-DE6BBEDCACAA}"/>
              </a:ext>
            </a:extLst>
          </p:cNvPr>
          <p:cNvSpPr>
            <a:spLocks noChangeArrowheads="1"/>
          </p:cNvSpPr>
          <p:nvPr/>
        </p:nvSpPr>
        <p:spPr bwMode="auto">
          <a:xfrm>
            <a:off x="5370513" y="2838450"/>
            <a:ext cx="3378200" cy="307975"/>
          </a:xfrm>
          <a:prstGeom prst="roundRect">
            <a:avLst>
              <a:gd name="adj" fmla="val 16667"/>
            </a:avLst>
          </a:prstGeom>
          <a:solidFill>
            <a:schemeClr val="bg1"/>
          </a:solidFill>
          <a:ln w="28575">
            <a:solidFill>
              <a:schemeClr val="tx1"/>
            </a:solidFill>
            <a:round/>
            <a:headEnd/>
            <a:tailEnd/>
          </a:ln>
        </p:spPr>
        <p:txBody>
          <a:bodyPr wrap="none" anchor="ct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eaLnBrk="1" hangingPunct="1">
              <a:spcBef>
                <a:spcPct val="0"/>
              </a:spcBef>
            </a:pPr>
            <a:r>
              <a:rPr lang="en-US" altLang="en-US" sz="1200">
                <a:solidFill>
                  <a:schemeClr val="tx1"/>
                </a:solidFill>
              </a:rPr>
              <a:t>Insuring Builder Failure to Perform</a:t>
            </a:r>
          </a:p>
        </p:txBody>
      </p:sp>
      <p:sp>
        <p:nvSpPr>
          <p:cNvPr id="27657" name="AutoShape 7">
            <a:extLst>
              <a:ext uri="{FF2B5EF4-FFF2-40B4-BE49-F238E27FC236}">
                <a16:creationId xmlns:a16="http://schemas.microsoft.com/office/drawing/2014/main" id="{61605CBD-BC45-2548-BDC3-C338CE056EED}"/>
              </a:ext>
            </a:extLst>
          </p:cNvPr>
          <p:cNvSpPr>
            <a:spLocks noChangeArrowheads="1"/>
          </p:cNvSpPr>
          <p:nvPr/>
        </p:nvSpPr>
        <p:spPr bwMode="auto">
          <a:xfrm>
            <a:off x="862013" y="2838450"/>
            <a:ext cx="3378200" cy="307975"/>
          </a:xfrm>
          <a:prstGeom prst="roundRect">
            <a:avLst>
              <a:gd name="adj" fmla="val 16667"/>
            </a:avLst>
          </a:prstGeom>
          <a:solidFill>
            <a:schemeClr val="bg1"/>
          </a:solidFill>
          <a:ln w="28575">
            <a:solidFill>
              <a:schemeClr val="tx1"/>
            </a:solidFill>
            <a:round/>
            <a:headEnd/>
            <a:tailEnd/>
          </a:ln>
        </p:spPr>
        <p:txBody>
          <a:bodyPr wrap="none" anchor="ct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eaLnBrk="1" hangingPunct="1">
              <a:spcBef>
                <a:spcPct val="0"/>
              </a:spcBef>
            </a:pPr>
            <a:r>
              <a:rPr lang="en-US" altLang="en-US" sz="1200">
                <a:solidFill>
                  <a:schemeClr val="tx1"/>
                </a:solidFill>
              </a:rPr>
              <a:t>Assuring Builder Ability to Perform</a:t>
            </a:r>
          </a:p>
        </p:txBody>
      </p:sp>
      <p:sp>
        <p:nvSpPr>
          <p:cNvPr id="27658" name="AutoShape 8">
            <a:extLst>
              <a:ext uri="{FF2B5EF4-FFF2-40B4-BE49-F238E27FC236}">
                <a16:creationId xmlns:a16="http://schemas.microsoft.com/office/drawing/2014/main" id="{13F9507D-9DDE-A447-ABFB-430EB2EFD303}"/>
              </a:ext>
            </a:extLst>
          </p:cNvPr>
          <p:cNvSpPr>
            <a:spLocks noChangeArrowheads="1"/>
          </p:cNvSpPr>
          <p:nvPr/>
        </p:nvSpPr>
        <p:spPr bwMode="auto">
          <a:xfrm>
            <a:off x="862013" y="3367088"/>
            <a:ext cx="3378200" cy="857250"/>
          </a:xfrm>
          <a:prstGeom prst="roundRect">
            <a:avLst>
              <a:gd name="adj" fmla="val 16667"/>
            </a:avLst>
          </a:prstGeom>
          <a:solidFill>
            <a:schemeClr val="bg1"/>
          </a:solidFill>
          <a:ln w="28575">
            <a:solidFill>
              <a:schemeClr val="tx1"/>
            </a:solidFill>
            <a:round/>
            <a:headEnd/>
            <a:tailEnd/>
          </a:ln>
        </p:spPr>
        <p:txBody>
          <a:bodyPr wrap="none" anchor="ct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eaLnBrk="1" hangingPunct="1">
              <a:spcBef>
                <a:spcPct val="0"/>
              </a:spcBef>
            </a:pPr>
            <a:r>
              <a:rPr lang="en-US" altLang="en-US" sz="1200" b="0" u="sng">
                <a:solidFill>
                  <a:schemeClr val="tx1"/>
                </a:solidFill>
              </a:rPr>
              <a:t>Regulatory Protection</a:t>
            </a:r>
          </a:p>
          <a:p>
            <a:pPr algn="ctr" eaLnBrk="1" hangingPunct="1">
              <a:spcBef>
                <a:spcPct val="0"/>
              </a:spcBef>
            </a:pPr>
            <a:r>
              <a:rPr lang="en-US" altLang="en-US" sz="1200" b="0">
                <a:solidFill>
                  <a:schemeClr val="tx1"/>
                </a:solidFill>
              </a:rPr>
              <a:t>Mandatory Builder </a:t>
            </a:r>
          </a:p>
          <a:p>
            <a:pPr algn="ctr" eaLnBrk="1" hangingPunct="1">
              <a:spcBef>
                <a:spcPct val="0"/>
              </a:spcBef>
            </a:pPr>
            <a:r>
              <a:rPr lang="en-US" altLang="en-US" sz="1200" b="0">
                <a:solidFill>
                  <a:schemeClr val="tx1"/>
                </a:solidFill>
              </a:rPr>
              <a:t>Registration &amp; Minimum Standards of </a:t>
            </a:r>
          </a:p>
          <a:p>
            <a:pPr algn="ctr" eaLnBrk="1" hangingPunct="1">
              <a:spcBef>
                <a:spcPct val="0"/>
              </a:spcBef>
            </a:pPr>
            <a:r>
              <a:rPr lang="en-US" altLang="en-US" sz="1200" b="0">
                <a:solidFill>
                  <a:schemeClr val="tx1"/>
                </a:solidFill>
              </a:rPr>
              <a:t>Acceptable Builder Performance</a:t>
            </a:r>
          </a:p>
        </p:txBody>
      </p:sp>
      <p:sp>
        <p:nvSpPr>
          <p:cNvPr id="27659" name="AutoShape 9">
            <a:extLst>
              <a:ext uri="{FF2B5EF4-FFF2-40B4-BE49-F238E27FC236}">
                <a16:creationId xmlns:a16="http://schemas.microsoft.com/office/drawing/2014/main" id="{12BCCD0A-F4CE-5A40-9F07-C80805EE834F}"/>
              </a:ext>
            </a:extLst>
          </p:cNvPr>
          <p:cNvSpPr>
            <a:spLocks noChangeArrowheads="1"/>
          </p:cNvSpPr>
          <p:nvPr/>
        </p:nvSpPr>
        <p:spPr bwMode="auto">
          <a:xfrm>
            <a:off x="5370513" y="3367088"/>
            <a:ext cx="3378200" cy="857250"/>
          </a:xfrm>
          <a:prstGeom prst="roundRect">
            <a:avLst>
              <a:gd name="adj" fmla="val 16667"/>
            </a:avLst>
          </a:prstGeom>
          <a:solidFill>
            <a:schemeClr val="bg1"/>
          </a:solidFill>
          <a:ln w="28575">
            <a:solidFill>
              <a:schemeClr val="tx1"/>
            </a:solidFill>
            <a:round/>
            <a:headEnd/>
            <a:tailEnd/>
          </a:ln>
        </p:spPr>
        <p:txBody>
          <a:bodyPr wrap="none" anchor="ct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eaLnBrk="1" hangingPunct="1">
              <a:spcBef>
                <a:spcPct val="0"/>
              </a:spcBef>
            </a:pPr>
            <a:r>
              <a:rPr lang="en-US" altLang="en-US" sz="1200" b="0" u="sng">
                <a:solidFill>
                  <a:schemeClr val="tx1"/>
                </a:solidFill>
              </a:rPr>
              <a:t>Financial Compensation</a:t>
            </a:r>
          </a:p>
          <a:p>
            <a:pPr algn="ctr" eaLnBrk="1" hangingPunct="1">
              <a:spcBef>
                <a:spcPct val="0"/>
              </a:spcBef>
            </a:pPr>
            <a:r>
              <a:rPr lang="en-US" altLang="en-US" sz="1200" b="0">
                <a:solidFill>
                  <a:schemeClr val="tx1"/>
                </a:solidFill>
              </a:rPr>
              <a:t>No-fault Consumer Warranty Coverage</a:t>
            </a:r>
          </a:p>
          <a:p>
            <a:pPr algn="ctr" eaLnBrk="1" hangingPunct="1">
              <a:spcBef>
                <a:spcPct val="0"/>
              </a:spcBef>
            </a:pPr>
            <a:r>
              <a:rPr lang="en-US" altLang="en-US" sz="1200" b="0">
                <a:solidFill>
                  <a:schemeClr val="tx1"/>
                </a:solidFill>
              </a:rPr>
              <a:t> &amp; Simplified Consumer</a:t>
            </a:r>
          </a:p>
          <a:p>
            <a:pPr algn="ctr" eaLnBrk="1" hangingPunct="1">
              <a:spcBef>
                <a:spcPct val="0"/>
              </a:spcBef>
            </a:pPr>
            <a:r>
              <a:rPr lang="en-US" altLang="en-US" sz="1200" b="0">
                <a:solidFill>
                  <a:schemeClr val="tx1"/>
                </a:solidFill>
              </a:rPr>
              <a:t>Claims Process</a:t>
            </a:r>
          </a:p>
        </p:txBody>
      </p:sp>
      <p:sp>
        <p:nvSpPr>
          <p:cNvPr id="27660" name="AutoShape 10">
            <a:extLst>
              <a:ext uri="{FF2B5EF4-FFF2-40B4-BE49-F238E27FC236}">
                <a16:creationId xmlns:a16="http://schemas.microsoft.com/office/drawing/2014/main" id="{FADF0751-FFB7-CD44-AAC7-42AADC0C775C}"/>
              </a:ext>
            </a:extLst>
          </p:cNvPr>
          <p:cNvSpPr>
            <a:spLocks noChangeArrowheads="1"/>
          </p:cNvSpPr>
          <p:nvPr/>
        </p:nvSpPr>
        <p:spPr bwMode="auto">
          <a:xfrm>
            <a:off x="2590800" y="4624388"/>
            <a:ext cx="4824413" cy="576262"/>
          </a:xfrm>
          <a:prstGeom prst="roundRect">
            <a:avLst>
              <a:gd name="adj" fmla="val 16667"/>
            </a:avLst>
          </a:prstGeom>
          <a:solidFill>
            <a:schemeClr val="bg1"/>
          </a:solidFill>
          <a:ln w="28575">
            <a:solidFill>
              <a:schemeClr val="tx1"/>
            </a:solidFill>
            <a:round/>
            <a:headEnd/>
            <a:tailEnd/>
          </a:ln>
        </p:spPr>
        <p:txBody>
          <a:bodyPr wrap="none" anchor="ct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eaLnBrk="1" hangingPunct="1">
              <a:spcBef>
                <a:spcPct val="0"/>
              </a:spcBef>
            </a:pPr>
            <a:r>
              <a:rPr lang="en-US" altLang="en-US" sz="1200">
                <a:solidFill>
                  <a:schemeClr val="tx1"/>
                </a:solidFill>
              </a:rPr>
              <a:t>Delivered by a not-for-profit industry stakeholder controlled </a:t>
            </a:r>
          </a:p>
          <a:p>
            <a:pPr algn="ctr" eaLnBrk="1" hangingPunct="1">
              <a:spcBef>
                <a:spcPct val="0"/>
              </a:spcBef>
            </a:pPr>
            <a:r>
              <a:rPr lang="en-US" altLang="en-US" sz="1200">
                <a:solidFill>
                  <a:schemeClr val="tx1"/>
                </a:solidFill>
              </a:rPr>
              <a:t>Corporation &amp; completely self-funded from fee income</a:t>
            </a:r>
          </a:p>
        </p:txBody>
      </p:sp>
      <p:sp>
        <p:nvSpPr>
          <p:cNvPr id="27661" name="AutoShape 11">
            <a:extLst>
              <a:ext uri="{FF2B5EF4-FFF2-40B4-BE49-F238E27FC236}">
                <a16:creationId xmlns:a16="http://schemas.microsoft.com/office/drawing/2014/main" id="{E0EBE25C-3E5B-494D-9EA9-1A1B4EB4EF30}"/>
              </a:ext>
            </a:extLst>
          </p:cNvPr>
          <p:cNvSpPr>
            <a:spLocks noChangeArrowheads="1"/>
          </p:cNvSpPr>
          <p:nvPr/>
        </p:nvSpPr>
        <p:spPr bwMode="auto">
          <a:xfrm>
            <a:off x="1508125" y="5514975"/>
            <a:ext cx="1955800" cy="895350"/>
          </a:xfrm>
          <a:prstGeom prst="roundRect">
            <a:avLst>
              <a:gd name="adj" fmla="val 16667"/>
            </a:avLst>
          </a:prstGeom>
          <a:solidFill>
            <a:schemeClr val="bg1"/>
          </a:solidFill>
          <a:ln w="28575">
            <a:solidFill>
              <a:schemeClr val="tx1"/>
            </a:solidFill>
            <a:round/>
            <a:headEnd/>
            <a:tailEnd/>
          </a:ln>
        </p:spPr>
        <p:txBody>
          <a:bodyPr wrap="none" anchor="ct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eaLnBrk="1" hangingPunct="1">
              <a:spcBef>
                <a:spcPct val="0"/>
              </a:spcBef>
            </a:pPr>
            <a:r>
              <a:rPr lang="en-US" altLang="en-US" sz="1200">
                <a:solidFill>
                  <a:schemeClr val="tx1"/>
                </a:solidFill>
              </a:rPr>
              <a:t>Accountable to </a:t>
            </a:r>
          </a:p>
          <a:p>
            <a:pPr algn="ctr" eaLnBrk="1" hangingPunct="1">
              <a:spcBef>
                <a:spcPct val="0"/>
              </a:spcBef>
            </a:pPr>
            <a:r>
              <a:rPr lang="en-US" altLang="en-US" sz="1200">
                <a:solidFill>
                  <a:schemeClr val="tx1"/>
                </a:solidFill>
              </a:rPr>
              <a:t>Ministry (MOU)</a:t>
            </a:r>
            <a:endParaRPr lang="en-US" altLang="en-US" sz="1200" b="0">
              <a:solidFill>
                <a:schemeClr val="tx1"/>
              </a:solidFill>
            </a:endParaRPr>
          </a:p>
        </p:txBody>
      </p:sp>
      <p:sp>
        <p:nvSpPr>
          <p:cNvPr id="27662" name="AutoShape 12">
            <a:extLst>
              <a:ext uri="{FF2B5EF4-FFF2-40B4-BE49-F238E27FC236}">
                <a16:creationId xmlns:a16="http://schemas.microsoft.com/office/drawing/2014/main" id="{2019BD34-4C85-E241-9493-C37335CDA1A0}"/>
              </a:ext>
            </a:extLst>
          </p:cNvPr>
          <p:cNvSpPr>
            <a:spLocks noChangeArrowheads="1"/>
          </p:cNvSpPr>
          <p:nvPr/>
        </p:nvSpPr>
        <p:spPr bwMode="auto">
          <a:xfrm>
            <a:off x="3895725" y="5514975"/>
            <a:ext cx="1955800" cy="895350"/>
          </a:xfrm>
          <a:prstGeom prst="roundRect">
            <a:avLst>
              <a:gd name="adj" fmla="val 16667"/>
            </a:avLst>
          </a:prstGeom>
          <a:solidFill>
            <a:schemeClr val="bg1"/>
          </a:solidFill>
          <a:ln w="28575">
            <a:solidFill>
              <a:schemeClr val="tx1"/>
            </a:solidFill>
            <a:round/>
            <a:headEnd/>
            <a:tailEnd/>
          </a:ln>
        </p:spPr>
        <p:txBody>
          <a:bodyPr wrap="none" anchor="ct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eaLnBrk="1" hangingPunct="1">
              <a:spcBef>
                <a:spcPct val="0"/>
              </a:spcBef>
            </a:pPr>
            <a:r>
              <a:rPr lang="en-US" altLang="en-US" sz="1200">
                <a:solidFill>
                  <a:schemeClr val="tx1"/>
                </a:solidFill>
              </a:rPr>
              <a:t>Accountable to</a:t>
            </a:r>
          </a:p>
          <a:p>
            <a:pPr algn="ctr" eaLnBrk="1" hangingPunct="1">
              <a:spcBef>
                <a:spcPct val="0"/>
              </a:spcBef>
            </a:pPr>
            <a:r>
              <a:rPr lang="en-US" altLang="en-US" sz="1200">
                <a:solidFill>
                  <a:schemeClr val="tx1"/>
                </a:solidFill>
              </a:rPr>
              <a:t>Industry</a:t>
            </a:r>
          </a:p>
          <a:p>
            <a:pPr algn="ctr" eaLnBrk="1" hangingPunct="1">
              <a:spcBef>
                <a:spcPct val="0"/>
              </a:spcBef>
            </a:pPr>
            <a:r>
              <a:rPr lang="en-US" altLang="en-US" sz="1200">
                <a:solidFill>
                  <a:schemeClr val="tx1"/>
                </a:solidFill>
              </a:rPr>
              <a:t>Stakeholders</a:t>
            </a:r>
            <a:endParaRPr lang="en-US" altLang="en-US" sz="1200" b="0">
              <a:solidFill>
                <a:schemeClr val="tx1"/>
              </a:solidFill>
            </a:endParaRPr>
          </a:p>
        </p:txBody>
      </p:sp>
      <p:sp>
        <p:nvSpPr>
          <p:cNvPr id="27663" name="AutoShape 13">
            <a:extLst>
              <a:ext uri="{FF2B5EF4-FFF2-40B4-BE49-F238E27FC236}">
                <a16:creationId xmlns:a16="http://schemas.microsoft.com/office/drawing/2014/main" id="{69D3C5E5-DD26-234F-AA50-95B08ED8CD6A}"/>
              </a:ext>
            </a:extLst>
          </p:cNvPr>
          <p:cNvSpPr>
            <a:spLocks noChangeArrowheads="1"/>
          </p:cNvSpPr>
          <p:nvPr/>
        </p:nvSpPr>
        <p:spPr bwMode="auto">
          <a:xfrm>
            <a:off x="6234113" y="5514975"/>
            <a:ext cx="1955800" cy="895350"/>
          </a:xfrm>
          <a:prstGeom prst="roundRect">
            <a:avLst>
              <a:gd name="adj" fmla="val 16667"/>
            </a:avLst>
          </a:prstGeom>
          <a:solidFill>
            <a:schemeClr val="bg1"/>
          </a:solidFill>
          <a:ln w="28575">
            <a:solidFill>
              <a:schemeClr val="tx1"/>
            </a:solidFill>
            <a:round/>
            <a:headEnd/>
            <a:tailEnd/>
          </a:ln>
        </p:spPr>
        <p:txBody>
          <a:bodyPr wrap="none" anchor="ct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algn="ctr" eaLnBrk="1" hangingPunct="1">
              <a:spcBef>
                <a:spcPct val="0"/>
              </a:spcBef>
            </a:pPr>
            <a:r>
              <a:rPr lang="en-US" altLang="en-US" sz="1200">
                <a:solidFill>
                  <a:schemeClr val="tx1"/>
                </a:solidFill>
              </a:rPr>
              <a:t>Accountable to</a:t>
            </a:r>
          </a:p>
          <a:p>
            <a:pPr algn="ctr" eaLnBrk="1" hangingPunct="1">
              <a:spcBef>
                <a:spcPct val="0"/>
              </a:spcBef>
            </a:pPr>
            <a:r>
              <a:rPr lang="en-US" altLang="en-US" sz="1200">
                <a:solidFill>
                  <a:schemeClr val="tx1"/>
                </a:solidFill>
              </a:rPr>
              <a:t>Corporate Law</a:t>
            </a:r>
            <a:endParaRPr lang="en-US" altLang="en-US" sz="1200" b="0">
              <a:solidFill>
                <a:schemeClr val="tx1"/>
              </a:solidFill>
            </a:endParaRPr>
          </a:p>
        </p:txBody>
      </p:sp>
      <p:cxnSp>
        <p:nvCxnSpPr>
          <p:cNvPr id="27664" name="AutoShape 14">
            <a:extLst>
              <a:ext uri="{FF2B5EF4-FFF2-40B4-BE49-F238E27FC236}">
                <a16:creationId xmlns:a16="http://schemas.microsoft.com/office/drawing/2014/main" id="{9A2CA5BA-18C3-694B-9463-9EA408E4D919}"/>
              </a:ext>
            </a:extLst>
          </p:cNvPr>
          <p:cNvCxnSpPr>
            <a:cxnSpLocks noChangeShapeType="1"/>
            <a:stCxn id="27654" idx="2"/>
            <a:endCxn id="27653" idx="0"/>
          </p:cNvCxnSpPr>
          <p:nvPr/>
        </p:nvCxnSpPr>
        <p:spPr bwMode="auto">
          <a:xfrm>
            <a:off x="4773613" y="1360488"/>
            <a:ext cx="0" cy="24923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7665" name="AutoShape 15">
            <a:extLst>
              <a:ext uri="{FF2B5EF4-FFF2-40B4-BE49-F238E27FC236}">
                <a16:creationId xmlns:a16="http://schemas.microsoft.com/office/drawing/2014/main" id="{32B78D9B-3DE4-194E-9F41-DCF944DAFE7D}"/>
              </a:ext>
            </a:extLst>
          </p:cNvPr>
          <p:cNvCxnSpPr>
            <a:cxnSpLocks noChangeShapeType="1"/>
            <a:stCxn id="27653" idx="2"/>
            <a:endCxn id="27655" idx="0"/>
          </p:cNvCxnSpPr>
          <p:nvPr/>
        </p:nvCxnSpPr>
        <p:spPr bwMode="auto">
          <a:xfrm>
            <a:off x="4773613" y="1917700"/>
            <a:ext cx="0" cy="24923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7666" name="AutoShape 16">
            <a:extLst>
              <a:ext uri="{FF2B5EF4-FFF2-40B4-BE49-F238E27FC236}">
                <a16:creationId xmlns:a16="http://schemas.microsoft.com/office/drawing/2014/main" id="{8860A99D-9DCD-8A42-BACD-F4B05A76FD85}"/>
              </a:ext>
            </a:extLst>
          </p:cNvPr>
          <p:cNvCxnSpPr>
            <a:cxnSpLocks noChangeShapeType="1"/>
            <a:stCxn id="27655" idx="2"/>
            <a:endCxn id="27657" idx="0"/>
          </p:cNvCxnSpPr>
          <p:nvPr/>
        </p:nvCxnSpPr>
        <p:spPr bwMode="auto">
          <a:xfrm rot="5400000">
            <a:off x="3480594" y="1545432"/>
            <a:ext cx="363537" cy="2222500"/>
          </a:xfrm>
          <a:prstGeom prst="bentConnector3">
            <a:avLst>
              <a:gd name="adj1" fmla="val 4978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27667" name="AutoShape 17">
            <a:extLst>
              <a:ext uri="{FF2B5EF4-FFF2-40B4-BE49-F238E27FC236}">
                <a16:creationId xmlns:a16="http://schemas.microsoft.com/office/drawing/2014/main" id="{9554F93D-9F5F-AE4F-ADB1-4B51A6F7F432}"/>
              </a:ext>
            </a:extLst>
          </p:cNvPr>
          <p:cNvCxnSpPr>
            <a:cxnSpLocks noChangeShapeType="1"/>
            <a:stCxn id="27655" idx="2"/>
            <a:endCxn id="27656" idx="0"/>
          </p:cNvCxnSpPr>
          <p:nvPr/>
        </p:nvCxnSpPr>
        <p:spPr bwMode="auto">
          <a:xfrm rot="16200000" flipH="1">
            <a:off x="5734844" y="1513682"/>
            <a:ext cx="363537" cy="2286000"/>
          </a:xfrm>
          <a:prstGeom prst="bentConnector3">
            <a:avLst>
              <a:gd name="adj1" fmla="val 4978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27668" name="AutoShape 18">
            <a:extLst>
              <a:ext uri="{FF2B5EF4-FFF2-40B4-BE49-F238E27FC236}">
                <a16:creationId xmlns:a16="http://schemas.microsoft.com/office/drawing/2014/main" id="{0E87EA85-F7BE-7A43-B558-1A9406117408}"/>
              </a:ext>
            </a:extLst>
          </p:cNvPr>
          <p:cNvCxnSpPr>
            <a:cxnSpLocks noChangeShapeType="1"/>
            <a:stCxn id="27657" idx="2"/>
            <a:endCxn id="27658" idx="0"/>
          </p:cNvCxnSpPr>
          <p:nvPr/>
        </p:nvCxnSpPr>
        <p:spPr bwMode="auto">
          <a:xfrm>
            <a:off x="2551113" y="3146425"/>
            <a:ext cx="0" cy="22066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7669" name="AutoShape 19">
            <a:extLst>
              <a:ext uri="{FF2B5EF4-FFF2-40B4-BE49-F238E27FC236}">
                <a16:creationId xmlns:a16="http://schemas.microsoft.com/office/drawing/2014/main" id="{41044A3B-4C72-6B4A-B634-F457A00789FC}"/>
              </a:ext>
            </a:extLst>
          </p:cNvPr>
          <p:cNvCxnSpPr>
            <a:cxnSpLocks noChangeShapeType="1"/>
            <a:stCxn id="27656" idx="2"/>
            <a:endCxn id="27659" idx="0"/>
          </p:cNvCxnSpPr>
          <p:nvPr/>
        </p:nvCxnSpPr>
        <p:spPr bwMode="auto">
          <a:xfrm>
            <a:off x="7059613" y="3146425"/>
            <a:ext cx="0" cy="22066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7670" name="AutoShape 20">
            <a:extLst>
              <a:ext uri="{FF2B5EF4-FFF2-40B4-BE49-F238E27FC236}">
                <a16:creationId xmlns:a16="http://schemas.microsoft.com/office/drawing/2014/main" id="{14E7B30E-D54B-E74B-924C-2B808EA6B1B3}"/>
              </a:ext>
            </a:extLst>
          </p:cNvPr>
          <p:cNvCxnSpPr>
            <a:cxnSpLocks noChangeShapeType="1"/>
            <a:stCxn id="27658" idx="2"/>
            <a:endCxn id="27660" idx="0"/>
          </p:cNvCxnSpPr>
          <p:nvPr/>
        </p:nvCxnSpPr>
        <p:spPr bwMode="auto">
          <a:xfrm rot="16200000" flipH="1">
            <a:off x="3576638" y="3198813"/>
            <a:ext cx="400050" cy="2451100"/>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27671" name="AutoShape 21">
            <a:extLst>
              <a:ext uri="{FF2B5EF4-FFF2-40B4-BE49-F238E27FC236}">
                <a16:creationId xmlns:a16="http://schemas.microsoft.com/office/drawing/2014/main" id="{2F917B5A-C986-6848-9598-B428521FBAF4}"/>
              </a:ext>
            </a:extLst>
          </p:cNvPr>
          <p:cNvCxnSpPr>
            <a:cxnSpLocks noChangeShapeType="1"/>
            <a:stCxn id="27659" idx="2"/>
            <a:endCxn id="27660" idx="0"/>
          </p:cNvCxnSpPr>
          <p:nvPr/>
        </p:nvCxnSpPr>
        <p:spPr bwMode="auto">
          <a:xfrm rot="5400000">
            <a:off x="5830888" y="3395663"/>
            <a:ext cx="400050" cy="2057400"/>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27672" name="AutoShape 22">
            <a:extLst>
              <a:ext uri="{FF2B5EF4-FFF2-40B4-BE49-F238E27FC236}">
                <a16:creationId xmlns:a16="http://schemas.microsoft.com/office/drawing/2014/main" id="{35C9902E-D789-9843-A9B3-721426C24248}"/>
              </a:ext>
            </a:extLst>
          </p:cNvPr>
          <p:cNvCxnSpPr>
            <a:cxnSpLocks noChangeShapeType="1"/>
            <a:stCxn id="27660" idx="2"/>
            <a:endCxn id="27661" idx="0"/>
          </p:cNvCxnSpPr>
          <p:nvPr/>
        </p:nvCxnSpPr>
        <p:spPr bwMode="auto">
          <a:xfrm rot="5400000">
            <a:off x="3586956" y="4099719"/>
            <a:ext cx="314325" cy="2516188"/>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27673" name="AutoShape 24">
            <a:extLst>
              <a:ext uri="{FF2B5EF4-FFF2-40B4-BE49-F238E27FC236}">
                <a16:creationId xmlns:a16="http://schemas.microsoft.com/office/drawing/2014/main" id="{38F0893F-6CBB-C84F-B9C5-81D1CB1DC8C9}"/>
              </a:ext>
            </a:extLst>
          </p:cNvPr>
          <p:cNvCxnSpPr>
            <a:cxnSpLocks noChangeShapeType="1"/>
          </p:cNvCxnSpPr>
          <p:nvPr/>
        </p:nvCxnSpPr>
        <p:spPr bwMode="auto">
          <a:xfrm rot="5400000">
            <a:off x="4725987" y="5386388"/>
            <a:ext cx="314325" cy="6350"/>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27674" name="Elbow Connector 42">
            <a:extLst>
              <a:ext uri="{FF2B5EF4-FFF2-40B4-BE49-F238E27FC236}">
                <a16:creationId xmlns:a16="http://schemas.microsoft.com/office/drawing/2014/main" id="{4860A8CA-CDEE-5241-91C3-4F59C9558681}"/>
              </a:ext>
            </a:extLst>
          </p:cNvPr>
          <p:cNvCxnSpPr>
            <a:cxnSpLocks noChangeShapeType="1"/>
            <a:stCxn id="27660" idx="2"/>
            <a:endCxn id="27663" idx="0"/>
          </p:cNvCxnSpPr>
          <p:nvPr/>
        </p:nvCxnSpPr>
        <p:spPr bwMode="auto">
          <a:xfrm rot="16200000" flipH="1">
            <a:off x="5949950" y="4252913"/>
            <a:ext cx="314325" cy="2209800"/>
          </a:xfrm>
          <a:prstGeom prst="bent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26" name="Group 25">
            <a:extLst>
              <a:ext uri="{FF2B5EF4-FFF2-40B4-BE49-F238E27FC236}">
                <a16:creationId xmlns:a16="http://schemas.microsoft.com/office/drawing/2014/main" id="{CBB7553F-99B5-3448-8E7A-E748D8E66F7E}"/>
              </a:ext>
            </a:extLst>
          </p:cNvPr>
          <p:cNvGrpSpPr>
            <a:grpSpLocks/>
          </p:cNvGrpSpPr>
          <p:nvPr/>
        </p:nvGrpSpPr>
        <p:grpSpPr bwMode="auto">
          <a:xfrm>
            <a:off x="1670050" y="1052513"/>
            <a:ext cx="1871663" cy="1454150"/>
            <a:chOff x="1348033" y="692696"/>
            <a:chExt cx="1871034" cy="1453825"/>
          </a:xfrm>
        </p:grpSpPr>
        <p:pic>
          <p:nvPicPr>
            <p:cNvPr id="27683" name="Picture 3">
              <a:extLst>
                <a:ext uri="{FF2B5EF4-FFF2-40B4-BE49-F238E27FC236}">
                  <a16:creationId xmlns:a16="http://schemas.microsoft.com/office/drawing/2014/main" id="{7D678FD6-1211-AC4D-B601-D207AA0EBD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8033" y="1447199"/>
              <a:ext cx="1055569" cy="282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84" name="Left Brace 33">
              <a:extLst>
                <a:ext uri="{FF2B5EF4-FFF2-40B4-BE49-F238E27FC236}">
                  <a16:creationId xmlns:a16="http://schemas.microsoft.com/office/drawing/2014/main" id="{2F8002A5-2C3C-C24F-ADBC-EEB077E9B622}"/>
                </a:ext>
              </a:extLst>
            </p:cNvPr>
            <p:cNvSpPr>
              <a:spLocks/>
            </p:cNvSpPr>
            <p:nvPr/>
          </p:nvSpPr>
          <p:spPr bwMode="auto">
            <a:xfrm>
              <a:off x="2483768" y="692696"/>
              <a:ext cx="735299" cy="1453825"/>
            </a:xfrm>
            <a:prstGeom prst="leftBrace">
              <a:avLst>
                <a:gd name="adj1" fmla="val 8330"/>
                <a:gd name="adj2" fmla="val 50000"/>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eaLnBrk="1" hangingPunct="1">
                <a:spcBef>
                  <a:spcPct val="0"/>
                </a:spcBef>
              </a:pPr>
              <a:endParaRPr lang="en-US" altLang="en-US" sz="1800">
                <a:solidFill>
                  <a:schemeClr val="tx1"/>
                </a:solidFill>
              </a:endParaRPr>
            </a:p>
          </p:txBody>
        </p:sp>
      </p:grpSp>
      <p:grpSp>
        <p:nvGrpSpPr>
          <p:cNvPr id="9216" name="Group 9215">
            <a:extLst>
              <a:ext uri="{FF2B5EF4-FFF2-40B4-BE49-F238E27FC236}">
                <a16:creationId xmlns:a16="http://schemas.microsoft.com/office/drawing/2014/main" id="{AA7ED435-487C-F34D-B9A4-6B26826981B3}"/>
              </a:ext>
            </a:extLst>
          </p:cNvPr>
          <p:cNvGrpSpPr>
            <a:grpSpLocks/>
          </p:cNvGrpSpPr>
          <p:nvPr/>
        </p:nvGrpSpPr>
        <p:grpSpPr bwMode="auto">
          <a:xfrm>
            <a:off x="4030663" y="2997200"/>
            <a:ext cx="1452562" cy="1065213"/>
            <a:chOff x="3707904" y="2636912"/>
            <a:chExt cx="1453825" cy="1065605"/>
          </a:xfrm>
        </p:grpSpPr>
        <p:pic>
          <p:nvPicPr>
            <p:cNvPr id="27681" name="Picture 11">
              <a:extLst>
                <a:ext uri="{FF2B5EF4-FFF2-40B4-BE49-F238E27FC236}">
                  <a16:creationId xmlns:a16="http://schemas.microsoft.com/office/drawing/2014/main" id="{6859C2AC-04D6-B14B-B8A8-0B65BC6C31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2636912"/>
              <a:ext cx="726859" cy="34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82" name="Left Brace 34">
              <a:extLst>
                <a:ext uri="{FF2B5EF4-FFF2-40B4-BE49-F238E27FC236}">
                  <a16:creationId xmlns:a16="http://schemas.microsoft.com/office/drawing/2014/main" id="{A3C51871-88D5-3446-A491-FF54623DCA37}"/>
                </a:ext>
              </a:extLst>
            </p:cNvPr>
            <p:cNvSpPr>
              <a:spLocks/>
            </p:cNvSpPr>
            <p:nvPr/>
          </p:nvSpPr>
          <p:spPr bwMode="auto">
            <a:xfrm rot="5400000">
              <a:off x="4067167" y="2607955"/>
              <a:ext cx="735299" cy="1453825"/>
            </a:xfrm>
            <a:prstGeom prst="leftBrace">
              <a:avLst>
                <a:gd name="adj1" fmla="val 8330"/>
                <a:gd name="adj2" fmla="val 50000"/>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eaLnBrk="1" hangingPunct="1">
                <a:spcBef>
                  <a:spcPct val="0"/>
                </a:spcBef>
              </a:pPr>
              <a:endParaRPr lang="en-US" altLang="en-US" sz="1800">
                <a:solidFill>
                  <a:schemeClr val="tx1"/>
                </a:solidFill>
              </a:endParaRPr>
            </a:p>
          </p:txBody>
        </p:sp>
      </p:grpSp>
      <p:grpSp>
        <p:nvGrpSpPr>
          <p:cNvPr id="9217" name="Group 9216">
            <a:extLst>
              <a:ext uri="{FF2B5EF4-FFF2-40B4-BE49-F238E27FC236}">
                <a16:creationId xmlns:a16="http://schemas.microsoft.com/office/drawing/2014/main" id="{AF3E3384-BD01-3B4C-8B9E-1148DE62E821}"/>
              </a:ext>
            </a:extLst>
          </p:cNvPr>
          <p:cNvGrpSpPr>
            <a:grpSpLocks/>
          </p:cNvGrpSpPr>
          <p:nvPr/>
        </p:nvGrpSpPr>
        <p:grpSpPr bwMode="auto">
          <a:xfrm>
            <a:off x="533400" y="4522788"/>
            <a:ext cx="2128838" cy="922337"/>
            <a:chOff x="211496" y="4163029"/>
            <a:chExt cx="2128256" cy="922155"/>
          </a:xfrm>
        </p:grpSpPr>
        <p:pic>
          <p:nvPicPr>
            <p:cNvPr id="27679" name="Picture 6">
              <a:extLst>
                <a:ext uri="{FF2B5EF4-FFF2-40B4-BE49-F238E27FC236}">
                  <a16:creationId xmlns:a16="http://schemas.microsoft.com/office/drawing/2014/main" id="{149578B6-A479-0844-9E6D-B8AE064EF8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646"/>
            <a:stretch>
              <a:fillRect/>
            </a:stretch>
          </p:blipFill>
          <p:spPr bwMode="auto">
            <a:xfrm>
              <a:off x="211496" y="4248450"/>
              <a:ext cx="1912232" cy="83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80" name="Left Brace 35">
              <a:extLst>
                <a:ext uri="{FF2B5EF4-FFF2-40B4-BE49-F238E27FC236}">
                  <a16:creationId xmlns:a16="http://schemas.microsoft.com/office/drawing/2014/main" id="{6CF80089-0A6F-8B48-B4F9-E057E666F3A4}"/>
                </a:ext>
              </a:extLst>
            </p:cNvPr>
            <p:cNvSpPr>
              <a:spLocks/>
            </p:cNvSpPr>
            <p:nvPr/>
          </p:nvSpPr>
          <p:spPr bwMode="auto">
            <a:xfrm>
              <a:off x="1971397" y="4163029"/>
              <a:ext cx="368355" cy="820646"/>
            </a:xfrm>
            <a:prstGeom prst="leftBrace">
              <a:avLst>
                <a:gd name="adj1" fmla="val 8334"/>
                <a:gd name="adj2" fmla="val 50000"/>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defRPr sz="2400" b="1">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defRPr sz="2400" b="1">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defRPr sz="2400" b="1">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defRPr sz="2400" b="1">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400" b="1">
                  <a:solidFill>
                    <a:srgbClr val="003399"/>
                  </a:solidFill>
                  <a:latin typeface="Arial" panose="020B0604020202020204" pitchFamily="34" charset="0"/>
                  <a:ea typeface="ＭＳ Ｐゴシック" panose="020B0600070205080204" pitchFamily="34" charset="-128"/>
                </a:defRPr>
              </a:lvl9pPr>
            </a:lstStyle>
            <a:p>
              <a:pPr eaLnBrk="1" hangingPunct="1">
                <a:spcBef>
                  <a:spcPct val="0"/>
                </a:spcBef>
              </a:pPr>
              <a:endParaRPr lang="en-US" altLang="en-US" sz="1800">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2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6"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7CFBE6A3-C26F-0E4F-80BF-039E75A7872E}"/>
              </a:ext>
            </a:extLst>
          </p:cNvPr>
          <p:cNvSpPr>
            <a:spLocks noGrp="1" noChangeArrowheads="1"/>
          </p:cNvSpPr>
          <p:nvPr>
            <p:ph type="title" idx="4294967295"/>
          </p:nvPr>
        </p:nvSpPr>
        <p:spPr>
          <a:xfrm>
            <a:off x="685800" y="228600"/>
            <a:ext cx="7772400" cy="752475"/>
          </a:xfrm>
        </p:spPr>
        <p:txBody>
          <a:bodyPr/>
          <a:lstStyle/>
          <a:p>
            <a:pPr eaLnBrk="1" hangingPunct="1"/>
            <a:r>
              <a:rPr lang="en-US" altLang="en-US">
                <a:ea typeface="ＭＳ Ｐゴシック" panose="020B0600070205080204" pitchFamily="34" charset="-128"/>
              </a:rPr>
              <a:t>Current Strategy Configuration</a:t>
            </a:r>
          </a:p>
        </p:txBody>
      </p:sp>
      <p:pic>
        <p:nvPicPr>
          <p:cNvPr id="35854" name="Picture 3">
            <a:extLst>
              <a:ext uri="{FF2B5EF4-FFF2-40B4-BE49-F238E27FC236}">
                <a16:creationId xmlns:a16="http://schemas.microsoft.com/office/drawing/2014/main" id="{734CEEE2-7405-0A4D-890D-A6DFF9B6D3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02" t="-5664" r="1070" b="-6779"/>
          <a:stretch>
            <a:fillRect/>
          </a:stretch>
        </p:blipFill>
        <p:spPr bwMode="auto">
          <a:xfrm>
            <a:off x="3352800" y="795338"/>
            <a:ext cx="2128838" cy="746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3" name="Picture 6">
            <a:extLst>
              <a:ext uri="{FF2B5EF4-FFF2-40B4-BE49-F238E27FC236}">
                <a16:creationId xmlns:a16="http://schemas.microsoft.com/office/drawing/2014/main" id="{A73387D8-4638-8046-A554-271EB3923C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646"/>
          <a:stretch>
            <a:fillRect/>
          </a:stretch>
        </p:blipFill>
        <p:spPr bwMode="auto">
          <a:xfrm>
            <a:off x="755650" y="5403304"/>
            <a:ext cx="17383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
            <a:extLst>
              <a:ext uri="{FF2B5EF4-FFF2-40B4-BE49-F238E27FC236}">
                <a16:creationId xmlns:a16="http://schemas.microsoft.com/office/drawing/2014/main" id="{55613C6B-964A-A34D-9125-33EDDBA919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3848" b="8786"/>
          <a:stretch>
            <a:fillRect/>
          </a:stretch>
        </p:blipFill>
        <p:spPr bwMode="auto">
          <a:xfrm>
            <a:off x="2843213" y="5331866"/>
            <a:ext cx="159067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Group 17">
            <a:extLst>
              <a:ext uri="{FF2B5EF4-FFF2-40B4-BE49-F238E27FC236}">
                <a16:creationId xmlns:a16="http://schemas.microsoft.com/office/drawing/2014/main" id="{2EAFDFBC-3D53-294C-801E-D5B2A62316AB}"/>
              </a:ext>
            </a:extLst>
          </p:cNvPr>
          <p:cNvGrpSpPr>
            <a:grpSpLocks/>
          </p:cNvGrpSpPr>
          <p:nvPr/>
        </p:nvGrpSpPr>
        <p:grpSpPr bwMode="auto">
          <a:xfrm>
            <a:off x="4572000" y="5331866"/>
            <a:ext cx="1333500" cy="779463"/>
            <a:chOff x="590550" y="2838073"/>
            <a:chExt cx="1333500" cy="643944"/>
          </a:xfrm>
        </p:grpSpPr>
        <p:pic>
          <p:nvPicPr>
            <p:cNvPr id="26" name="Picture 3">
              <a:extLst>
                <a:ext uri="{FF2B5EF4-FFF2-40B4-BE49-F238E27FC236}">
                  <a16:creationId xmlns:a16="http://schemas.microsoft.com/office/drawing/2014/main" id="{62597B49-3614-9F4B-847D-A082FC0FE1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0550" y="2838073"/>
              <a:ext cx="1333500" cy="35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
              <a:extLst>
                <a:ext uri="{FF2B5EF4-FFF2-40B4-BE49-F238E27FC236}">
                  <a16:creationId xmlns:a16="http://schemas.microsoft.com/office/drawing/2014/main" id="{46DBF557-7366-AB45-9BC0-01AF31518E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4363" y="3148898"/>
              <a:ext cx="1285875" cy="333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8" name="Picture 20">
            <a:extLst>
              <a:ext uri="{FF2B5EF4-FFF2-40B4-BE49-F238E27FC236}">
                <a16:creationId xmlns:a16="http://schemas.microsoft.com/office/drawing/2014/main" id="{5278000E-4E77-4946-BB31-3CDD6D3718D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32588" y="5547766"/>
            <a:ext cx="10731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1">
            <a:extLst>
              <a:ext uri="{FF2B5EF4-FFF2-40B4-BE49-F238E27FC236}">
                <a16:creationId xmlns:a16="http://schemas.microsoft.com/office/drawing/2014/main" id="{446942B9-7A2E-DD4B-8EA1-78AA2D3F97E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6013" y="4971504"/>
            <a:ext cx="660400"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
            <a:extLst>
              <a:ext uri="{FF2B5EF4-FFF2-40B4-BE49-F238E27FC236}">
                <a16:creationId xmlns:a16="http://schemas.microsoft.com/office/drawing/2014/main" id="{BCB33553-AA2F-D046-8269-3E49C496CB8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32138" y="4971504"/>
            <a:ext cx="1017587"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
            <a:extLst>
              <a:ext uri="{FF2B5EF4-FFF2-40B4-BE49-F238E27FC236}">
                <a16:creationId xmlns:a16="http://schemas.microsoft.com/office/drawing/2014/main" id="{96DA0DC2-9443-A241-9419-C4DC7E26604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01763" y="1674266"/>
            <a:ext cx="83820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7">
            <a:extLst>
              <a:ext uri="{FF2B5EF4-FFF2-40B4-BE49-F238E27FC236}">
                <a16:creationId xmlns:a16="http://schemas.microsoft.com/office/drawing/2014/main" id="{3315D973-C2B6-5C41-8119-31FD16CBB1B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36950" y="1612354"/>
            <a:ext cx="16779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a:extLst>
              <a:ext uri="{FF2B5EF4-FFF2-40B4-BE49-F238E27FC236}">
                <a16:creationId xmlns:a16="http://schemas.microsoft.com/office/drawing/2014/main" id="{63883B38-937E-D648-9967-9BAF6E57055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99238" y="1612354"/>
            <a:ext cx="12382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9">
            <a:extLst>
              <a:ext uri="{FF2B5EF4-FFF2-40B4-BE49-F238E27FC236}">
                <a16:creationId xmlns:a16="http://schemas.microsoft.com/office/drawing/2014/main" id="{45EDBB05-7B1B-9B4F-9387-1EBE322F034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08638" y="2099716"/>
            <a:ext cx="39052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9">
            <a:extLst>
              <a:ext uri="{FF2B5EF4-FFF2-40B4-BE49-F238E27FC236}">
                <a16:creationId xmlns:a16="http://schemas.microsoft.com/office/drawing/2014/main" id="{A203A309-0B2A-9D4C-A8C6-AEF489F04534}"/>
              </a:ext>
            </a:extLst>
          </p:cNvPr>
          <p:cNvPicPr>
            <a:picLocks noChangeAspect="1" noChangeArrowheads="1"/>
          </p:cNvPicPr>
          <p:nvPr/>
        </p:nvPicPr>
        <p:blipFill>
          <a:blip r:embed="rId1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744788" y="2088604"/>
            <a:ext cx="39052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5">
            <a:extLst>
              <a:ext uri="{FF2B5EF4-FFF2-40B4-BE49-F238E27FC236}">
                <a16:creationId xmlns:a16="http://schemas.microsoft.com/office/drawing/2014/main" id="{10F13CD8-2AA2-2E4F-95DB-2DBB6035099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43663" y="5115966"/>
            <a:ext cx="19764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
            <a:extLst>
              <a:ext uri="{FF2B5EF4-FFF2-40B4-BE49-F238E27FC236}">
                <a16:creationId xmlns:a16="http://schemas.microsoft.com/office/drawing/2014/main" id="{8E2DE5FA-7AE2-F24C-B140-9704E8A81A2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27538" y="4971504"/>
            <a:ext cx="1782762" cy="363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865" name="Group 41">
            <a:extLst>
              <a:ext uri="{FF2B5EF4-FFF2-40B4-BE49-F238E27FC236}">
                <a16:creationId xmlns:a16="http://schemas.microsoft.com/office/drawing/2014/main" id="{6757F10E-0696-6B4B-BB1C-857DDF5250D5}"/>
              </a:ext>
            </a:extLst>
          </p:cNvPr>
          <p:cNvGraphicFramePr>
            <a:graphicFrameLocks noGrp="1"/>
          </p:cNvGraphicFramePr>
          <p:nvPr/>
        </p:nvGraphicFramePr>
        <p:xfrm>
          <a:off x="539750" y="1211263"/>
          <a:ext cx="8183563" cy="4864099"/>
        </p:xfrm>
        <a:graphic>
          <a:graphicData uri="http://schemas.openxmlformats.org/drawingml/2006/table">
            <a:tbl>
              <a:tblPr/>
              <a:tblGrid>
                <a:gridCol w="1946176">
                  <a:extLst>
                    <a:ext uri="{9D8B030D-6E8A-4147-A177-3AD203B41FA5}">
                      <a16:colId xmlns:a16="http://schemas.microsoft.com/office/drawing/2014/main" val="20000"/>
                    </a:ext>
                  </a:extLst>
                </a:gridCol>
                <a:gridCol w="6237387">
                  <a:extLst>
                    <a:ext uri="{9D8B030D-6E8A-4147-A177-3AD203B41FA5}">
                      <a16:colId xmlns:a16="http://schemas.microsoft.com/office/drawing/2014/main" val="20001"/>
                    </a:ext>
                  </a:extLst>
                </a:gridCol>
              </a:tblGrid>
              <a:tr h="5335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3399"/>
                          </a:solidFill>
                          <a:effectLst/>
                          <a:latin typeface="Arial" charset="0"/>
                          <a:cs typeface="Arial" charset="0"/>
                        </a:rPr>
                        <a:t>The Alphas</a:t>
                      </a:r>
                    </a:p>
                  </a:txBody>
                  <a:tcPr marT="45739" marB="45739"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3399"/>
                          </a:solidFill>
                          <a:effectLst/>
                          <a:latin typeface="Arial" charset="0"/>
                          <a:cs typeface="Arial" charset="0"/>
                        </a:rPr>
                        <a:t>Current Strategy</a:t>
                      </a:r>
                    </a:p>
                  </a:txBody>
                  <a:tcPr marT="45739" marB="45739" anchor="ctr" horzOverflow="overflow">
                    <a:lnL w="12700" cap="flat" cmpd="sng" algn="ctr">
                      <a:solidFill>
                        <a:srgbClr val="00339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51929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003399"/>
                          </a:solidFill>
                          <a:effectLst/>
                          <a:latin typeface="Arial" charset="0"/>
                          <a:cs typeface="Arial" charset="0"/>
                        </a:rPr>
                        <a:t>Mandate</a:t>
                      </a:r>
                    </a:p>
                  </a:txBody>
                  <a:tcPr marT="45739" marB="45739"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a:ln>
                            <a:noFill/>
                          </a:ln>
                          <a:solidFill>
                            <a:srgbClr val="003399"/>
                          </a:solidFill>
                          <a:effectLst/>
                          <a:latin typeface="Arial Narrow" pitchFamily="34" charset="0"/>
                          <a:cs typeface="Arial" charset="0"/>
                        </a:rPr>
                        <a:t>Administration of the ONHWP Act.</a:t>
                      </a:r>
                    </a:p>
                  </a:txBody>
                  <a:tcPr marT="45739" marB="45739" anchor="ctr" horzOverflow="overflow">
                    <a:lnL w="12700" cap="flat" cmpd="sng" algn="ctr">
                      <a:solidFill>
                        <a:srgbClr val="003399"/>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1676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003399"/>
                          </a:solidFill>
                          <a:effectLst/>
                          <a:latin typeface="Arial" charset="0"/>
                          <a:cs typeface="Arial" charset="0"/>
                        </a:rPr>
                        <a:t>Risk</a:t>
                      </a:r>
                    </a:p>
                  </a:txBody>
                  <a:tcPr marT="45739" marB="45739"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a:ln>
                            <a:noFill/>
                          </a:ln>
                          <a:solidFill>
                            <a:srgbClr val="003399"/>
                          </a:solidFill>
                          <a:effectLst/>
                          <a:latin typeface="Arial Narrow" pitchFamily="34" charset="0"/>
                          <a:cs typeface="Arial" charset="0"/>
                        </a:rPr>
                        <a:t>First, make the builder perform. Secondly, use of security / reserves</a:t>
                      </a:r>
                    </a:p>
                  </a:txBody>
                  <a:tcPr marT="45739" marB="45739" anchor="ctr" horzOverflow="overflow">
                    <a:lnL w="12700" cap="flat" cmpd="sng" algn="ctr">
                      <a:solidFill>
                        <a:srgbClr val="003399"/>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1929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003399"/>
                          </a:solidFill>
                          <a:effectLst/>
                          <a:latin typeface="Arial" charset="0"/>
                          <a:cs typeface="Arial" charset="0"/>
                        </a:rPr>
                        <a:t>Growth</a:t>
                      </a:r>
                    </a:p>
                  </a:txBody>
                  <a:tcPr marT="45739" marB="45739"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a:ln>
                            <a:noFill/>
                          </a:ln>
                          <a:solidFill>
                            <a:srgbClr val="003399"/>
                          </a:solidFill>
                          <a:effectLst/>
                          <a:latin typeface="Arial Narrow" pitchFamily="34" charset="0"/>
                          <a:cs typeface="Arial" charset="0"/>
                        </a:rPr>
                        <a:t>Rise and fall with the new home building industry cycles</a:t>
                      </a:r>
                    </a:p>
                  </a:txBody>
                  <a:tcPr marT="45739" marB="45739" anchor="ctr" horzOverflow="overflow">
                    <a:lnL w="12700" cap="flat" cmpd="sng" algn="ctr">
                      <a:solidFill>
                        <a:srgbClr val="003399"/>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79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003399"/>
                          </a:solidFill>
                          <a:effectLst/>
                          <a:latin typeface="Arial" charset="0"/>
                          <a:cs typeface="Arial" charset="0"/>
                        </a:rPr>
                        <a:t>Financial</a:t>
                      </a:r>
                    </a:p>
                  </a:txBody>
                  <a:tcPr marT="45739" marB="45739"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a:ln>
                            <a:noFill/>
                          </a:ln>
                          <a:solidFill>
                            <a:srgbClr val="003399"/>
                          </a:solidFill>
                          <a:effectLst/>
                          <a:latin typeface="Arial Narrow" pitchFamily="34" charset="0"/>
                          <a:cs typeface="Arial" charset="0"/>
                        </a:rPr>
                        <a:t>Self-funding / Use of insurance industry reserving practices</a:t>
                      </a:r>
                    </a:p>
                  </a:txBody>
                  <a:tcPr marT="45739" marB="45739" anchor="ctr" horzOverflow="overflow">
                    <a:lnL w="12700" cap="flat" cmpd="sng" algn="ctr">
                      <a:solidFill>
                        <a:srgbClr val="003399"/>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579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003399"/>
                          </a:solidFill>
                          <a:effectLst/>
                          <a:latin typeface="Arial" charset="0"/>
                          <a:cs typeface="Arial" charset="0"/>
                        </a:rPr>
                        <a:t>Technology</a:t>
                      </a:r>
                    </a:p>
                  </a:txBody>
                  <a:tcPr marT="45739" marB="45739"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a:ln>
                            <a:noFill/>
                          </a:ln>
                          <a:solidFill>
                            <a:srgbClr val="003399"/>
                          </a:solidFill>
                          <a:effectLst/>
                          <a:latin typeface="Arial Narrow" pitchFamily="34" charset="0"/>
                          <a:cs typeface="Arial" charset="0"/>
                        </a:rPr>
                        <a:t>Enable management productivity</a:t>
                      </a:r>
                    </a:p>
                  </a:txBody>
                  <a:tcPr marT="45739" marB="45739" anchor="ctr" horzOverflow="overflow">
                    <a:lnL w="12700" cap="flat" cmpd="sng" algn="ctr">
                      <a:solidFill>
                        <a:srgbClr val="003399"/>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51770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003399"/>
                          </a:solidFill>
                          <a:effectLst/>
                          <a:latin typeface="Arial" charset="0"/>
                          <a:cs typeface="Arial" charset="0"/>
                        </a:rPr>
                        <a:t>Organization</a:t>
                      </a:r>
                    </a:p>
                  </a:txBody>
                  <a:tcPr marT="45739" marB="45739"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596900" rtl="0" eaLnBrk="1" fontAlgn="base" latinLnBrk="0" hangingPunct="1">
                        <a:lnSpc>
                          <a:spcPct val="80000"/>
                        </a:lnSpc>
                        <a:spcBef>
                          <a:spcPct val="20000"/>
                        </a:spcBef>
                        <a:spcAft>
                          <a:spcPct val="0"/>
                        </a:spcAft>
                        <a:buClrTx/>
                        <a:buSzTx/>
                        <a:buFontTx/>
                        <a:buNone/>
                        <a:tabLst/>
                      </a:pPr>
                      <a:r>
                        <a:rPr kumimoji="0" lang="en-US" sz="1600" b="0" i="1" u="none" strike="noStrike" cap="none" normalizeH="0" baseline="0" dirty="0">
                          <a:ln>
                            <a:noFill/>
                          </a:ln>
                          <a:solidFill>
                            <a:srgbClr val="003399"/>
                          </a:solidFill>
                          <a:effectLst/>
                          <a:latin typeface="Arial Narrow" pitchFamily="34" charset="0"/>
                          <a:cs typeface="Arial" charset="0"/>
                        </a:rPr>
                        <a:t>Centralized / Expectations are to take a policing approach</a:t>
                      </a:r>
                    </a:p>
                  </a:txBody>
                  <a:tcPr marT="45739" marB="45739" anchor="ctr" horzOverflow="overflow">
                    <a:lnL w="12700" cap="flat" cmpd="sng" algn="ctr">
                      <a:solidFill>
                        <a:srgbClr val="003399"/>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51929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003399"/>
                          </a:solidFill>
                          <a:effectLst/>
                          <a:latin typeface="Arial" charset="0"/>
                          <a:cs typeface="Arial" charset="0"/>
                        </a:rPr>
                        <a:t>Communications</a:t>
                      </a:r>
                    </a:p>
                  </a:txBody>
                  <a:tcPr marT="45739" marB="45739"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a:ln>
                            <a:noFill/>
                          </a:ln>
                          <a:solidFill>
                            <a:srgbClr val="003399"/>
                          </a:solidFill>
                          <a:effectLst/>
                          <a:latin typeface="Arial Narrow" pitchFamily="34" charset="0"/>
                          <a:cs typeface="Arial" charset="0"/>
                        </a:rPr>
                        <a:t>To educate new home buyers and home builders on their responsibilities</a:t>
                      </a:r>
                    </a:p>
                  </a:txBody>
                  <a:tcPr marT="45739" marB="45739" anchor="ctr" horzOverflow="overflow">
                    <a:lnL w="12700" cap="flat" cmpd="sng" algn="ctr">
                      <a:solidFill>
                        <a:srgbClr val="003399"/>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5796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003399"/>
                          </a:solidFill>
                          <a:effectLst/>
                          <a:latin typeface="Arial" charset="0"/>
                          <a:cs typeface="Arial" charset="0"/>
                        </a:rPr>
                        <a:t>Service Delivery</a:t>
                      </a:r>
                    </a:p>
                  </a:txBody>
                  <a:tcPr marT="45739" marB="45739"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a:ln>
                            <a:noFill/>
                          </a:ln>
                          <a:solidFill>
                            <a:srgbClr val="003399"/>
                          </a:solidFill>
                          <a:effectLst/>
                          <a:latin typeface="Arial Narrow" pitchFamily="34" charset="0"/>
                          <a:cs typeface="Arial" charset="0"/>
                        </a:rPr>
                        <a:t>To deflect risk away from Tarion onto builders</a:t>
                      </a:r>
                    </a:p>
                  </a:txBody>
                  <a:tcPr marT="45739" marB="45739" anchor="ctr" horzOverflow="overflow">
                    <a:lnL w="12700" cap="flat" cmpd="sng" algn="ctr">
                      <a:solidFill>
                        <a:srgbClr val="003399"/>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pic>
        <p:nvPicPr>
          <p:cNvPr id="29730" name="Picture 3">
            <a:extLst>
              <a:ext uri="{FF2B5EF4-FFF2-40B4-BE49-F238E27FC236}">
                <a16:creationId xmlns:a16="http://schemas.microsoft.com/office/drawing/2014/main" id="{1F05CE8C-F750-1244-8A63-F8CFA8CCAB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32" r="2110" b="2667"/>
          <a:stretch>
            <a:fillRect/>
          </a:stretch>
        </p:blipFill>
        <p:spPr bwMode="auto">
          <a:xfrm>
            <a:off x="3725863" y="381000"/>
            <a:ext cx="1946275" cy="6175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865" name="Group 41">
            <a:extLst>
              <a:ext uri="{FF2B5EF4-FFF2-40B4-BE49-F238E27FC236}">
                <a16:creationId xmlns:a16="http://schemas.microsoft.com/office/drawing/2014/main" id="{A917A4BD-11FF-6240-813B-D764049212E7}"/>
              </a:ext>
            </a:extLst>
          </p:cNvPr>
          <p:cNvGraphicFramePr>
            <a:graphicFrameLocks noGrp="1"/>
          </p:cNvGraphicFramePr>
          <p:nvPr/>
        </p:nvGraphicFramePr>
        <p:xfrm>
          <a:off x="539750" y="1211263"/>
          <a:ext cx="8640763" cy="4864103"/>
        </p:xfrm>
        <a:graphic>
          <a:graphicData uri="http://schemas.openxmlformats.org/drawingml/2006/table">
            <a:tbl>
              <a:tblPr/>
              <a:tblGrid>
                <a:gridCol w="1871663">
                  <a:extLst>
                    <a:ext uri="{9D8B030D-6E8A-4147-A177-3AD203B41FA5}">
                      <a16:colId xmlns:a16="http://schemas.microsoft.com/office/drawing/2014/main" val="20000"/>
                    </a:ext>
                  </a:extLst>
                </a:gridCol>
                <a:gridCol w="6769100">
                  <a:extLst>
                    <a:ext uri="{9D8B030D-6E8A-4147-A177-3AD203B41FA5}">
                      <a16:colId xmlns:a16="http://schemas.microsoft.com/office/drawing/2014/main" val="20001"/>
                    </a:ext>
                  </a:extLst>
                </a:gridCol>
              </a:tblGrid>
              <a:tr h="533400">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800" b="1" i="0" u="none" strike="noStrike" cap="none" normalizeH="0" baseline="0">
                          <a:ln>
                            <a:noFill/>
                          </a:ln>
                          <a:solidFill>
                            <a:srgbClr val="003399"/>
                          </a:solidFill>
                          <a:effectLst/>
                          <a:latin typeface="Arial" charset="0"/>
                          <a:ea typeface="ＭＳ Ｐゴシック" charset="-128"/>
                        </a:rPr>
                        <a:t>The Alphas</a:t>
                      </a:r>
                    </a:p>
                  </a:txBody>
                  <a:tcPr marT="45739" marB="45739"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800" b="1" i="0" u="none" strike="noStrike" cap="none" normalizeH="0" baseline="0">
                          <a:ln>
                            <a:noFill/>
                          </a:ln>
                          <a:solidFill>
                            <a:srgbClr val="003399"/>
                          </a:solidFill>
                          <a:effectLst/>
                          <a:latin typeface="Arial" charset="0"/>
                          <a:ea typeface="ＭＳ Ｐゴシック" charset="-128"/>
                        </a:rPr>
                        <a:t>Current Strategy Issues</a:t>
                      </a:r>
                    </a:p>
                  </a:txBody>
                  <a:tcPr marT="45739" marB="45739" anchor="ctr" horzOverflow="overflow">
                    <a:lnL w="12700" cap="flat" cmpd="sng" algn="ctr">
                      <a:solidFill>
                        <a:srgbClr val="00339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519113">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600" b="1" i="0" u="none" strike="noStrike" cap="none" normalizeH="0" baseline="0">
                          <a:ln>
                            <a:noFill/>
                          </a:ln>
                          <a:solidFill>
                            <a:srgbClr val="003399"/>
                          </a:solidFill>
                          <a:effectLst/>
                          <a:latin typeface="Arial" charset="0"/>
                          <a:ea typeface="ＭＳ Ｐゴシック" charset="-128"/>
                        </a:rPr>
                        <a:t>Mandate</a:t>
                      </a:r>
                    </a:p>
                  </a:txBody>
                  <a:tcPr marT="45739" marB="45739"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600" b="0" i="1" u="none" strike="noStrike" cap="none" normalizeH="0" baseline="0">
                          <a:ln>
                            <a:noFill/>
                          </a:ln>
                          <a:solidFill>
                            <a:srgbClr val="003399"/>
                          </a:solidFill>
                          <a:effectLst/>
                          <a:latin typeface="Arial Narrow" charset="0"/>
                          <a:ea typeface="ＭＳ Ｐゴシック" charset="-128"/>
                        </a:rPr>
                        <a:t>Should the scope of Tarion</a:t>
                      </a:r>
                      <a:r>
                        <a:rPr kumimoji="0" lang="en-US" altLang="en-US" sz="1600" b="0" i="1" u="none" strike="noStrike" cap="none" normalizeH="0" baseline="0">
                          <a:ln>
                            <a:noFill/>
                          </a:ln>
                          <a:solidFill>
                            <a:srgbClr val="003399"/>
                          </a:solidFill>
                          <a:effectLst/>
                          <a:latin typeface="Arial Narrow" charset="0"/>
                          <a:ea typeface="ＭＳ Ｐゴシック" charset="-128"/>
                        </a:rPr>
                        <a:t>’</a:t>
                      </a:r>
                      <a:r>
                        <a:rPr kumimoji="0" lang="en-US" altLang="x-none" sz="1600" b="0" i="1" u="none" strike="noStrike" cap="none" normalizeH="0" baseline="0">
                          <a:ln>
                            <a:noFill/>
                          </a:ln>
                          <a:solidFill>
                            <a:srgbClr val="003399"/>
                          </a:solidFill>
                          <a:effectLst/>
                          <a:latin typeface="Arial Narrow" charset="0"/>
                          <a:ea typeface="ＭＳ Ｐゴシック" charset="-128"/>
                        </a:rPr>
                        <a:t>s mandate be increased to include renos and conversions?</a:t>
                      </a:r>
                    </a:p>
                  </a:txBody>
                  <a:tcPr marT="45739" marB="45739" anchor="ctr" horzOverflow="overflow">
                    <a:lnL w="12700" cap="flat" cmpd="sng" algn="ctr">
                      <a:solidFill>
                        <a:srgbClr val="003399"/>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17525">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600" b="1" i="0" u="none" strike="noStrike" cap="none" normalizeH="0" baseline="0">
                          <a:ln>
                            <a:noFill/>
                          </a:ln>
                          <a:solidFill>
                            <a:srgbClr val="003399"/>
                          </a:solidFill>
                          <a:effectLst/>
                          <a:latin typeface="Arial" charset="0"/>
                          <a:ea typeface="ＭＳ Ｐゴシック" charset="-128"/>
                        </a:rPr>
                        <a:t>Risk</a:t>
                      </a:r>
                    </a:p>
                  </a:txBody>
                  <a:tcPr marT="45739" marB="45739"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600" b="0" i="1" u="none" strike="noStrike" cap="none" normalizeH="0" baseline="0">
                          <a:ln>
                            <a:noFill/>
                          </a:ln>
                          <a:solidFill>
                            <a:srgbClr val="003399"/>
                          </a:solidFill>
                          <a:effectLst/>
                          <a:latin typeface="Arial Narrow" charset="0"/>
                          <a:ea typeface="ＭＳ Ｐゴシック" charset="-128"/>
                        </a:rPr>
                        <a:t>Should Tarion impose security requirements on all builders?</a:t>
                      </a:r>
                    </a:p>
                  </a:txBody>
                  <a:tcPr marT="45739" marB="45739" anchor="ctr" horzOverflow="overflow">
                    <a:lnL w="12700" cap="flat" cmpd="sng" algn="ctr">
                      <a:solidFill>
                        <a:srgbClr val="003399"/>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19113">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600" b="1" i="0" u="none" strike="noStrike" cap="none" normalizeH="0" baseline="0">
                          <a:ln>
                            <a:noFill/>
                          </a:ln>
                          <a:solidFill>
                            <a:srgbClr val="003399"/>
                          </a:solidFill>
                          <a:effectLst/>
                          <a:latin typeface="Arial" charset="0"/>
                          <a:ea typeface="ＭＳ Ｐゴシック" charset="-128"/>
                        </a:rPr>
                        <a:t>Growth</a:t>
                      </a:r>
                    </a:p>
                  </a:txBody>
                  <a:tcPr marT="45739" marB="45739"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600" b="0" i="1" u="none" strike="noStrike" cap="none" normalizeH="0" baseline="0">
                          <a:ln>
                            <a:noFill/>
                          </a:ln>
                          <a:solidFill>
                            <a:srgbClr val="003399"/>
                          </a:solidFill>
                          <a:effectLst/>
                          <a:latin typeface="Arial Narrow" charset="0"/>
                          <a:ea typeface="ＭＳ Ｐゴシック" charset="-128"/>
                        </a:rPr>
                        <a:t>Should Tarion be allowed to move into other building industry segments?</a:t>
                      </a:r>
                    </a:p>
                  </a:txBody>
                  <a:tcPr marT="45739" marB="45739" anchor="ctr" horzOverflow="overflow">
                    <a:lnL w="12700" cap="flat" cmpd="sng" algn="ctr">
                      <a:solidFill>
                        <a:srgbClr val="003399"/>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79438">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600" b="1" i="0" u="none" strike="noStrike" cap="none" normalizeH="0" baseline="0">
                          <a:ln>
                            <a:noFill/>
                          </a:ln>
                          <a:solidFill>
                            <a:srgbClr val="003399"/>
                          </a:solidFill>
                          <a:effectLst/>
                          <a:latin typeface="Arial" charset="0"/>
                          <a:ea typeface="ＭＳ Ｐゴシック" charset="-128"/>
                        </a:rPr>
                        <a:t>Financial</a:t>
                      </a:r>
                    </a:p>
                  </a:txBody>
                  <a:tcPr marT="45739" marB="45739"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600" b="0" i="1" u="none" strike="noStrike" cap="none" normalizeH="0" baseline="0">
                          <a:ln>
                            <a:noFill/>
                          </a:ln>
                          <a:solidFill>
                            <a:srgbClr val="003399"/>
                          </a:solidFill>
                          <a:effectLst/>
                          <a:latin typeface="Arial Narrow" charset="0"/>
                          <a:ea typeface="ＭＳ Ｐゴシック" charset="-128"/>
                        </a:rPr>
                        <a:t>Should Tarion reduce operating costs?</a:t>
                      </a:r>
                    </a:p>
                  </a:txBody>
                  <a:tcPr marT="45739" marB="45739" anchor="ctr" horzOverflow="overflow">
                    <a:lnL w="12700" cap="flat" cmpd="sng" algn="ctr">
                      <a:solidFill>
                        <a:srgbClr val="003399"/>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579438">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600" b="1" i="0" u="none" strike="noStrike" cap="none" normalizeH="0" baseline="0">
                          <a:ln>
                            <a:noFill/>
                          </a:ln>
                          <a:solidFill>
                            <a:srgbClr val="003399"/>
                          </a:solidFill>
                          <a:effectLst/>
                          <a:latin typeface="Arial" charset="0"/>
                          <a:ea typeface="ＭＳ Ｐゴシック" charset="-128"/>
                        </a:rPr>
                        <a:t>Technology</a:t>
                      </a:r>
                    </a:p>
                  </a:txBody>
                  <a:tcPr marT="45739" marB="45739"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600" b="0" i="1" u="none" strike="noStrike" cap="none" normalizeH="0" baseline="0">
                          <a:ln>
                            <a:noFill/>
                          </a:ln>
                          <a:solidFill>
                            <a:srgbClr val="003399"/>
                          </a:solidFill>
                          <a:effectLst/>
                          <a:latin typeface="Arial Narrow" charset="0"/>
                          <a:ea typeface="ＭＳ Ｐゴシック" charset="-128"/>
                        </a:rPr>
                        <a:t>Should Tarion introduce greater use of technology?</a:t>
                      </a:r>
                    </a:p>
                  </a:txBody>
                  <a:tcPr marT="45739" marB="45739" anchor="ctr" horzOverflow="overflow">
                    <a:lnL w="12700" cap="flat" cmpd="sng" algn="ctr">
                      <a:solidFill>
                        <a:srgbClr val="003399"/>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517525">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600" b="1" i="0" u="none" strike="noStrike" cap="none" normalizeH="0" baseline="0">
                          <a:ln>
                            <a:noFill/>
                          </a:ln>
                          <a:solidFill>
                            <a:srgbClr val="003399"/>
                          </a:solidFill>
                          <a:effectLst/>
                          <a:latin typeface="Arial" charset="0"/>
                          <a:ea typeface="ＭＳ Ｐゴシック" charset="-128"/>
                        </a:rPr>
                        <a:t>Organization</a:t>
                      </a:r>
                    </a:p>
                  </a:txBody>
                  <a:tcPr marT="45739" marB="45739"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bg1"/>
                    </a:solidFill>
                  </a:tcPr>
                </a:tc>
                <a:tc>
                  <a:txBody>
                    <a:bodyPr/>
                    <a:lstStyle>
                      <a:lvl1pPr defTabSz="596900" eaLnBrk="0" hangingPunct="0">
                        <a:spcBef>
                          <a:spcPct val="20000"/>
                        </a:spcBef>
                        <a:defRPr sz="2000" b="1">
                          <a:solidFill>
                            <a:srgbClr val="003399"/>
                          </a:solidFill>
                          <a:latin typeface="Arial" charset="0"/>
                          <a:ea typeface="ＭＳ Ｐゴシック" charset="-128"/>
                        </a:defRPr>
                      </a:lvl1pPr>
                      <a:lvl2pPr marL="742950" indent="-285750" defTabSz="596900" eaLnBrk="0" hangingPunct="0">
                        <a:spcBef>
                          <a:spcPct val="20000"/>
                        </a:spcBef>
                        <a:defRPr sz="2000" b="1">
                          <a:solidFill>
                            <a:srgbClr val="003399"/>
                          </a:solidFill>
                          <a:latin typeface="Arial" charset="0"/>
                          <a:ea typeface="ＭＳ Ｐゴシック" charset="-128"/>
                        </a:defRPr>
                      </a:lvl2pPr>
                      <a:lvl3pPr marL="1143000" indent="-228600" defTabSz="596900" eaLnBrk="0" hangingPunct="0">
                        <a:spcBef>
                          <a:spcPct val="20000"/>
                        </a:spcBef>
                        <a:defRPr sz="2000" b="1">
                          <a:solidFill>
                            <a:srgbClr val="003399"/>
                          </a:solidFill>
                          <a:latin typeface="Arial" charset="0"/>
                          <a:ea typeface="ＭＳ Ｐゴシック" charset="-128"/>
                        </a:defRPr>
                      </a:lvl3pPr>
                      <a:lvl4pPr marL="1600200" indent="-228600" defTabSz="596900" eaLnBrk="0" hangingPunct="0">
                        <a:spcBef>
                          <a:spcPct val="20000"/>
                        </a:spcBef>
                        <a:defRPr sz="2000" b="1">
                          <a:solidFill>
                            <a:srgbClr val="003399"/>
                          </a:solidFill>
                          <a:latin typeface="Arial" charset="0"/>
                          <a:ea typeface="ＭＳ Ｐゴシック" charset="-128"/>
                        </a:defRPr>
                      </a:lvl4pPr>
                      <a:lvl5pPr marL="2057400" indent="-228600" defTabSz="596900" eaLnBrk="0" hangingPunct="0">
                        <a:spcBef>
                          <a:spcPct val="20000"/>
                        </a:spcBef>
                        <a:defRPr sz="2000" b="1">
                          <a:solidFill>
                            <a:srgbClr val="003399"/>
                          </a:solidFill>
                          <a:latin typeface="Arial" charset="0"/>
                          <a:ea typeface="ＭＳ Ｐゴシック" charset="-128"/>
                        </a:defRPr>
                      </a:lvl5pPr>
                      <a:lvl6pPr marL="2514600" indent="-228600" defTabSz="5969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defTabSz="5969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defTabSz="5969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defTabSz="5969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596900" rtl="0" eaLnBrk="1" fontAlgn="base" latinLnBrk="0" hangingPunct="1">
                        <a:lnSpc>
                          <a:spcPct val="80000"/>
                        </a:lnSpc>
                        <a:spcBef>
                          <a:spcPct val="20000"/>
                        </a:spcBef>
                        <a:spcAft>
                          <a:spcPct val="0"/>
                        </a:spcAft>
                        <a:buClrTx/>
                        <a:buSzTx/>
                        <a:buFontTx/>
                        <a:buNone/>
                        <a:tabLst/>
                      </a:pPr>
                      <a:r>
                        <a:rPr kumimoji="0" lang="en-US" altLang="x-none" sz="1600" b="0" i="1" u="none" strike="noStrike" cap="none" normalizeH="0" baseline="0" dirty="0">
                          <a:ln>
                            <a:noFill/>
                          </a:ln>
                          <a:solidFill>
                            <a:srgbClr val="003399"/>
                          </a:solidFill>
                          <a:effectLst/>
                          <a:latin typeface="Arial Narrow" charset="0"/>
                          <a:ea typeface="ＭＳ Ｐゴシック" charset="-128"/>
                        </a:rPr>
                        <a:t>Should Tarion change its culture from that of enforcement to that of an insurer?</a:t>
                      </a:r>
                    </a:p>
                  </a:txBody>
                  <a:tcPr marT="45739" marB="45739" anchor="ctr" horzOverflow="overflow">
                    <a:lnL w="12700" cap="flat" cmpd="sng" algn="ctr">
                      <a:solidFill>
                        <a:srgbClr val="003399"/>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519113">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600" b="1" i="0" u="none" strike="noStrike" cap="none" normalizeH="0" baseline="0">
                          <a:ln>
                            <a:noFill/>
                          </a:ln>
                          <a:solidFill>
                            <a:srgbClr val="003399"/>
                          </a:solidFill>
                          <a:effectLst/>
                          <a:latin typeface="Arial" charset="0"/>
                          <a:ea typeface="ＭＳ Ｐゴシック" charset="-128"/>
                        </a:rPr>
                        <a:t>Communications</a:t>
                      </a:r>
                    </a:p>
                  </a:txBody>
                  <a:tcPr marT="45739" marB="45739"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600" b="0" i="1" u="none" strike="noStrike" cap="none" normalizeH="0" baseline="0">
                          <a:ln>
                            <a:noFill/>
                          </a:ln>
                          <a:solidFill>
                            <a:srgbClr val="003399"/>
                          </a:solidFill>
                          <a:effectLst/>
                          <a:latin typeface="Arial Narrow" charset="0"/>
                          <a:ea typeface="ＭＳ Ｐゴシック" charset="-128"/>
                        </a:rPr>
                        <a:t>Should Tarion publish detailed information on builder performance? </a:t>
                      </a:r>
                    </a:p>
                  </a:txBody>
                  <a:tcPr marT="45739" marB="45739" anchor="ctr" horzOverflow="overflow">
                    <a:lnL w="12700" cap="flat" cmpd="sng" algn="ctr">
                      <a:solidFill>
                        <a:srgbClr val="003399"/>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579438">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600" b="1" i="0" u="none" strike="noStrike" cap="none" normalizeH="0" baseline="0">
                          <a:ln>
                            <a:noFill/>
                          </a:ln>
                          <a:solidFill>
                            <a:srgbClr val="003399"/>
                          </a:solidFill>
                          <a:effectLst/>
                          <a:latin typeface="Arial" charset="0"/>
                          <a:ea typeface="ＭＳ Ｐゴシック" charset="-128"/>
                        </a:rPr>
                        <a:t>Service Delivery</a:t>
                      </a:r>
                    </a:p>
                  </a:txBody>
                  <a:tcPr marT="45739" marB="45739"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000" b="1">
                          <a:solidFill>
                            <a:srgbClr val="003399"/>
                          </a:solidFill>
                          <a:latin typeface="Arial" charset="0"/>
                          <a:ea typeface="ＭＳ Ｐゴシック" charset="-128"/>
                        </a:defRPr>
                      </a:lvl1pPr>
                      <a:lvl2pPr marL="742950" indent="-285750" eaLnBrk="0" hangingPunct="0">
                        <a:spcBef>
                          <a:spcPct val="20000"/>
                        </a:spcBef>
                        <a:defRPr sz="2000" b="1">
                          <a:solidFill>
                            <a:srgbClr val="003399"/>
                          </a:solidFill>
                          <a:latin typeface="Arial" charset="0"/>
                          <a:ea typeface="ＭＳ Ｐゴシック" charset="-128"/>
                        </a:defRPr>
                      </a:lvl2pPr>
                      <a:lvl3pPr marL="1143000" indent="-228600" eaLnBrk="0" hangingPunct="0">
                        <a:spcBef>
                          <a:spcPct val="20000"/>
                        </a:spcBef>
                        <a:defRPr sz="2000" b="1">
                          <a:solidFill>
                            <a:srgbClr val="003399"/>
                          </a:solidFill>
                          <a:latin typeface="Arial" charset="0"/>
                          <a:ea typeface="ＭＳ Ｐゴシック" charset="-128"/>
                        </a:defRPr>
                      </a:lvl3pPr>
                      <a:lvl4pPr marL="1600200" indent="-228600" eaLnBrk="0" hangingPunct="0">
                        <a:spcBef>
                          <a:spcPct val="20000"/>
                        </a:spcBef>
                        <a:defRPr sz="2000" b="1">
                          <a:solidFill>
                            <a:srgbClr val="003399"/>
                          </a:solidFill>
                          <a:latin typeface="Arial" charset="0"/>
                          <a:ea typeface="ＭＳ Ｐゴシック" charset="-128"/>
                        </a:defRPr>
                      </a:lvl4pPr>
                      <a:lvl5pPr marL="2057400" indent="-228600" eaLnBrk="0" hangingPunct="0">
                        <a:spcBef>
                          <a:spcPct val="20000"/>
                        </a:spcBef>
                        <a:defRPr sz="2000" b="1">
                          <a:solidFill>
                            <a:srgbClr val="003399"/>
                          </a:solidFill>
                          <a:latin typeface="Arial" charset="0"/>
                          <a:ea typeface="ＭＳ Ｐゴシック" charset="-128"/>
                        </a:defRPr>
                      </a:lvl5pPr>
                      <a:lvl6pPr marL="2514600" indent="-228600" eaLnBrk="0" fontAlgn="base" hangingPunct="0">
                        <a:spcBef>
                          <a:spcPct val="20000"/>
                        </a:spcBef>
                        <a:spcAft>
                          <a:spcPct val="0"/>
                        </a:spcAft>
                        <a:defRPr sz="2000" b="1">
                          <a:solidFill>
                            <a:srgbClr val="003399"/>
                          </a:solidFill>
                          <a:latin typeface="Arial" charset="0"/>
                          <a:ea typeface="ＭＳ Ｐゴシック" charset="-128"/>
                        </a:defRPr>
                      </a:lvl6pPr>
                      <a:lvl7pPr marL="2971800" indent="-228600" eaLnBrk="0" fontAlgn="base" hangingPunct="0">
                        <a:spcBef>
                          <a:spcPct val="20000"/>
                        </a:spcBef>
                        <a:spcAft>
                          <a:spcPct val="0"/>
                        </a:spcAft>
                        <a:defRPr sz="2000" b="1">
                          <a:solidFill>
                            <a:srgbClr val="003399"/>
                          </a:solidFill>
                          <a:latin typeface="Arial" charset="0"/>
                          <a:ea typeface="ＭＳ Ｐゴシック" charset="-128"/>
                        </a:defRPr>
                      </a:lvl7pPr>
                      <a:lvl8pPr marL="3429000" indent="-228600" eaLnBrk="0" fontAlgn="base" hangingPunct="0">
                        <a:spcBef>
                          <a:spcPct val="20000"/>
                        </a:spcBef>
                        <a:spcAft>
                          <a:spcPct val="0"/>
                        </a:spcAft>
                        <a:defRPr sz="2000" b="1">
                          <a:solidFill>
                            <a:srgbClr val="003399"/>
                          </a:solidFill>
                          <a:latin typeface="Arial" charset="0"/>
                          <a:ea typeface="ＭＳ Ｐゴシック" charset="-128"/>
                        </a:defRPr>
                      </a:lvl8pPr>
                      <a:lvl9pPr marL="3886200" indent="-228600" eaLnBrk="0" fontAlgn="base" hangingPunct="0">
                        <a:spcBef>
                          <a:spcPct val="20000"/>
                        </a:spcBef>
                        <a:spcAft>
                          <a:spcPct val="0"/>
                        </a:spcAft>
                        <a:defRPr sz="2000" b="1">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x-none" sz="1600" b="0" i="1" u="none" strike="noStrike" cap="none" normalizeH="0" baseline="0" dirty="0">
                          <a:ln>
                            <a:noFill/>
                          </a:ln>
                          <a:solidFill>
                            <a:srgbClr val="003399"/>
                          </a:solidFill>
                          <a:effectLst/>
                          <a:latin typeface="Arial Narrow" charset="0"/>
                          <a:ea typeface="ＭＳ Ｐゴシック" charset="-128"/>
                        </a:rPr>
                        <a:t>Should Tarion replace its conciliators with insurance adjustors?</a:t>
                      </a:r>
                    </a:p>
                  </a:txBody>
                  <a:tcPr marT="45739" marB="45739" anchor="ctr" horzOverflow="overflow">
                    <a:lnL w="12700" cap="flat" cmpd="sng" algn="ctr">
                      <a:solidFill>
                        <a:srgbClr val="003399"/>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pic>
        <p:nvPicPr>
          <p:cNvPr id="31778" name="Picture 3">
            <a:extLst>
              <a:ext uri="{FF2B5EF4-FFF2-40B4-BE49-F238E27FC236}">
                <a16:creationId xmlns:a16="http://schemas.microsoft.com/office/drawing/2014/main" id="{AB758EAC-3337-F446-BF9F-0B198F1869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32" r="2110" b="2667"/>
          <a:stretch>
            <a:fillRect/>
          </a:stretch>
        </p:blipFill>
        <p:spPr bwMode="auto">
          <a:xfrm>
            <a:off x="3725863" y="381000"/>
            <a:ext cx="1946275" cy="6175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2_Blank Presentation">
  <a:themeElements>
    <a:clrScheme name="2_Blank Presentation 9">
      <a:dk1>
        <a:srgbClr val="0033CC"/>
      </a:dk1>
      <a:lt1>
        <a:srgbClr val="FFFFFF"/>
      </a:lt1>
      <a:dk2>
        <a:srgbClr val="0000CC"/>
      </a:dk2>
      <a:lt2>
        <a:srgbClr val="000099"/>
      </a:lt2>
      <a:accent1>
        <a:srgbClr val="0000CC"/>
      </a:accent1>
      <a:accent2>
        <a:srgbClr val="0000CC"/>
      </a:accent2>
      <a:accent3>
        <a:srgbClr val="FFFFFF"/>
      </a:accent3>
      <a:accent4>
        <a:srgbClr val="002AAE"/>
      </a:accent4>
      <a:accent5>
        <a:srgbClr val="AAAAE2"/>
      </a:accent5>
      <a:accent6>
        <a:srgbClr val="0000B9"/>
      </a:accent6>
      <a:hlink>
        <a:srgbClr val="0000CC"/>
      </a:hlink>
      <a:folHlink>
        <a:srgbClr val="990099"/>
      </a:folHlink>
    </a:clrScheme>
    <a:fontScheme name="2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2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8">
        <a:dk1>
          <a:srgbClr val="000099"/>
        </a:dk1>
        <a:lt1>
          <a:srgbClr val="0033CC"/>
        </a:lt1>
        <a:dk2>
          <a:srgbClr val="0000FF"/>
        </a:dk2>
        <a:lt2>
          <a:srgbClr val="0000CC"/>
        </a:lt2>
        <a:accent1>
          <a:srgbClr val="0000CC"/>
        </a:accent1>
        <a:accent2>
          <a:srgbClr val="0000CC"/>
        </a:accent2>
        <a:accent3>
          <a:srgbClr val="AAAAFF"/>
        </a:accent3>
        <a:accent4>
          <a:srgbClr val="002AAE"/>
        </a:accent4>
        <a:accent5>
          <a:srgbClr val="AAAAE2"/>
        </a:accent5>
        <a:accent6>
          <a:srgbClr val="0000B9"/>
        </a:accent6>
        <a:hlink>
          <a:srgbClr val="0000CC"/>
        </a:hlink>
        <a:folHlink>
          <a:srgbClr val="990099"/>
        </a:folHlink>
      </a:clrScheme>
      <a:clrMap bg1="dk2" tx1="lt1" bg2="dk1" tx2="lt2" accent1="accent1" accent2="accent2" accent3="accent3" accent4="accent4" accent5="accent5" accent6="accent6" hlink="hlink" folHlink="folHlink"/>
    </a:extraClrScheme>
    <a:extraClrScheme>
      <a:clrScheme name="2_Blank Presentation 9">
        <a:dk1>
          <a:srgbClr val="0033CC"/>
        </a:dk1>
        <a:lt1>
          <a:srgbClr val="FFFFFF"/>
        </a:lt1>
        <a:dk2>
          <a:srgbClr val="0000CC"/>
        </a:dk2>
        <a:lt2>
          <a:srgbClr val="000099"/>
        </a:lt2>
        <a:accent1>
          <a:srgbClr val="0000CC"/>
        </a:accent1>
        <a:accent2>
          <a:srgbClr val="0000CC"/>
        </a:accent2>
        <a:accent3>
          <a:srgbClr val="FFFFFF"/>
        </a:accent3>
        <a:accent4>
          <a:srgbClr val="002AAE"/>
        </a:accent4>
        <a:accent5>
          <a:srgbClr val="AAAAE2"/>
        </a:accent5>
        <a:accent6>
          <a:srgbClr val="0000B9"/>
        </a:accent6>
        <a:hlink>
          <a:srgbClr val="0000CC"/>
        </a:hlink>
        <a:folHlink>
          <a:srgbClr val="9900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ay1v2">
  <a:themeElements>
    <a:clrScheme name="Day1v2 8">
      <a:dk1>
        <a:srgbClr val="CCECFF"/>
      </a:dk1>
      <a:lt1>
        <a:srgbClr val="FFFFFF"/>
      </a:lt1>
      <a:dk2>
        <a:srgbClr val="0000FF"/>
      </a:dk2>
      <a:lt2>
        <a:srgbClr val="FFFFFF"/>
      </a:lt2>
      <a:accent1>
        <a:srgbClr val="6699FF"/>
      </a:accent1>
      <a:accent2>
        <a:srgbClr val="990099"/>
      </a:accent2>
      <a:accent3>
        <a:srgbClr val="AAAAFF"/>
      </a:accent3>
      <a:accent4>
        <a:srgbClr val="DADADA"/>
      </a:accent4>
      <a:accent5>
        <a:srgbClr val="B8CAFF"/>
      </a:accent5>
      <a:accent6>
        <a:srgbClr val="8A008A"/>
      </a:accent6>
      <a:hlink>
        <a:srgbClr val="0033CC"/>
      </a:hlink>
      <a:folHlink>
        <a:srgbClr val="990099"/>
      </a:folHlink>
    </a:clrScheme>
    <a:fontScheme name="Day1v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69696"/>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969696"/>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ay1v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ay1v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ay1v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ay1v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y1v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ay1v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ay1v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ay1v2 8">
        <a:dk1>
          <a:srgbClr val="CCECFF"/>
        </a:dk1>
        <a:lt1>
          <a:srgbClr val="FFFFFF"/>
        </a:lt1>
        <a:dk2>
          <a:srgbClr val="0000FF"/>
        </a:dk2>
        <a:lt2>
          <a:srgbClr val="FFFFFF"/>
        </a:lt2>
        <a:accent1>
          <a:srgbClr val="6699FF"/>
        </a:accent1>
        <a:accent2>
          <a:srgbClr val="990099"/>
        </a:accent2>
        <a:accent3>
          <a:srgbClr val="AAAAFF"/>
        </a:accent3>
        <a:accent4>
          <a:srgbClr val="DADADA"/>
        </a:accent4>
        <a:accent5>
          <a:srgbClr val="B8CAFF"/>
        </a:accent5>
        <a:accent6>
          <a:srgbClr val="8A008A"/>
        </a:accent6>
        <a:hlink>
          <a:srgbClr val="0033CC"/>
        </a:hlink>
        <a:folHlink>
          <a:srgbClr val="990099"/>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45866</TotalTime>
  <Words>4224</Words>
  <Application>Microsoft Macintosh PowerPoint</Application>
  <PresentationFormat>On-screen Show (4:3)</PresentationFormat>
  <Paragraphs>747</Paragraphs>
  <Slides>54</Slides>
  <Notes>54</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2</vt:i4>
      </vt:variant>
      <vt:variant>
        <vt:lpstr>Slide Titles</vt:lpstr>
      </vt:variant>
      <vt:variant>
        <vt:i4>54</vt:i4>
      </vt:variant>
    </vt:vector>
  </HeadingPairs>
  <TitlesOfParts>
    <vt:vector size="68" baseType="lpstr">
      <vt:lpstr>ＭＳ Ｐゴシック</vt:lpstr>
      <vt:lpstr>Arial</vt:lpstr>
      <vt:lpstr>Arial Narrow</vt:lpstr>
      <vt:lpstr>Mufferaw</vt:lpstr>
      <vt:lpstr>Times</vt:lpstr>
      <vt:lpstr>Times New Roman</vt:lpstr>
      <vt:lpstr>Verdana</vt:lpstr>
      <vt:lpstr>Webdings</vt:lpstr>
      <vt:lpstr>Wingdings</vt:lpstr>
      <vt:lpstr>Wingdings 2</vt:lpstr>
      <vt:lpstr>2_Blank Presentation</vt:lpstr>
      <vt:lpstr>Day1v2</vt:lpstr>
      <vt:lpstr>Photo Editor Photo</vt:lpstr>
      <vt:lpstr>Image</vt:lpstr>
      <vt:lpstr>PowerPoint Presentation</vt:lpstr>
      <vt:lpstr>Strategic Planning Schedule</vt:lpstr>
      <vt:lpstr>PowerPoint Presentation</vt:lpstr>
      <vt:lpstr>Strategic Plan Content </vt:lpstr>
      <vt:lpstr>Separating Fact vs. Fiction</vt:lpstr>
      <vt:lpstr>Understanding the ONHWP Act Model</vt:lpstr>
      <vt:lpstr>Current Strategy Configuration</vt:lpstr>
      <vt:lpstr>PowerPoint Presentation</vt:lpstr>
      <vt:lpstr>PowerPoint Presentation</vt:lpstr>
      <vt:lpstr>Warranty Industry Analysis</vt:lpstr>
      <vt:lpstr>Warranty Competitor Analysis</vt:lpstr>
      <vt:lpstr>Regulator  Stakeholder Focus Analysis</vt:lpstr>
      <vt:lpstr>PowerPoint Presentation</vt:lpstr>
      <vt:lpstr>External Factors Identified</vt:lpstr>
      <vt:lpstr>Nominal Group Factors Ranking</vt:lpstr>
      <vt:lpstr>Factors Scoring</vt:lpstr>
      <vt:lpstr>PowerPoint Presentation</vt:lpstr>
      <vt:lpstr>Strategic Issue Definition</vt:lpstr>
      <vt:lpstr>The CEO Aligns the 8 Strategies with Major Stakeholder Expectations  and Competitive Reality</vt:lpstr>
      <vt:lpstr>All Managers Align Activities  Assigned to Them to Strategic Plan Expectations first and with competitive reality second</vt:lpstr>
      <vt:lpstr>Alpha Sets Culture</vt:lpstr>
      <vt:lpstr>Strategy Focus (Public / NFP)</vt:lpstr>
      <vt:lpstr>3 Tips for Drafting Issues</vt:lpstr>
      <vt:lpstr>Issues:  Connecting Factors to Strategy</vt:lpstr>
      <vt:lpstr>7 Ways to Avoid Action</vt:lpstr>
      <vt:lpstr>PowerPoint Presentation</vt:lpstr>
      <vt:lpstr>The 2 Basic Strategy Frameworks for All Planning</vt:lpstr>
      <vt:lpstr>Strategy Scenario Development</vt:lpstr>
      <vt:lpstr>Strategy Scenario Development</vt:lpstr>
      <vt:lpstr>Strategic Issue Development</vt:lpstr>
      <vt:lpstr>PowerPoint Presentation</vt:lpstr>
      <vt:lpstr>SMART Strategy (Objective) Statement</vt:lpstr>
      <vt:lpstr>Strategic Assumption Identification</vt:lpstr>
      <vt:lpstr>Strategic Focus</vt:lpstr>
      <vt:lpstr> Impact of Strategic Focus (Change Implementation)</vt:lpstr>
      <vt:lpstr>PowerPoint Presentation</vt:lpstr>
      <vt:lpstr>Current Strategy Configuration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Growing-Up Years</vt:lpstr>
      <vt:lpstr>The Maturing Years</vt:lpstr>
      <vt:lpstr>The Acquisition Years</vt:lpstr>
      <vt:lpstr>The Future:  A Top Ten Global Design Firm</vt:lpstr>
      <vt:lpstr>PowerPoint Presentation</vt:lpstr>
      <vt:lpstr>Course Deliverables</vt:lpstr>
      <vt:lpstr>Wrap Up of the 6 Modules</vt:lpstr>
      <vt:lpstr>Day Three Preparation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Objectives</dc:title>
  <dc:creator>Alan W. Kennedy</dc:creator>
  <cp:lastModifiedBy>Alan W Kennedy</cp:lastModifiedBy>
  <cp:revision>447</cp:revision>
  <cp:lastPrinted>2016-07-25T13:50:59Z</cp:lastPrinted>
  <dcterms:created xsi:type="dcterms:W3CDTF">2003-06-09T14:32:29Z</dcterms:created>
  <dcterms:modified xsi:type="dcterms:W3CDTF">2020-08-04T15:36:10Z</dcterms:modified>
</cp:coreProperties>
</file>