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3" r:id="rId2"/>
    <p:sldId id="273" r:id="rId3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0" autoAdjust="0"/>
  </p:normalViewPr>
  <p:slideViewPr>
    <p:cSldViewPr snapToGrid="0">
      <p:cViewPr>
        <p:scale>
          <a:sx n="66" d="100"/>
          <a:sy n="66" d="100"/>
        </p:scale>
        <p:origin x="-750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2352" y="-102"/>
      </p:cViewPr>
      <p:guideLst>
        <p:guide orient="horz" pos="2932"/>
        <p:guide pos="2160"/>
      </p:guideLst>
    </p:cSldViewPr>
  </p:notesViewPr>
  <p:gridSpacing cx="1843430400" cy="1843430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0C2B7-7C4A-48EF-8ED0-96F7BB166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2355FC-A3B5-4989-A5F6-3A3CA8A72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59654" y="359954"/>
            <a:ext cx="4572000" cy="2938420"/>
            <a:chOff x="0" y="287384"/>
            <a:chExt cx="4572000" cy="293842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5" name="Text Box 3"/>
            <p:cNvSpPr txBox="1">
              <a:spLocks noChangeArrowheads="1"/>
            </p:cNvSpPr>
            <p:nvPr/>
          </p:nvSpPr>
          <p:spPr bwMode="auto">
            <a:xfrm>
              <a:off x="0" y="700320"/>
              <a:ext cx="4572000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7200" b="1" dirty="0">
                  <a:latin typeface="Comic Sans MS" pitchFamily="66" charset="0"/>
                </a:rPr>
                <a:t>Business</a:t>
              </a:r>
            </a:p>
            <a:p>
              <a:pPr algn="ctr"/>
              <a:r>
                <a:rPr lang="en-US" sz="7200" b="1" dirty="0" smtClean="0">
                  <a:latin typeface="Comic Sans MS" pitchFamily="66" charset="0"/>
                </a:rPr>
                <a:t>Definition</a:t>
              </a:r>
              <a:endParaRPr lang="en-US" sz="7200" b="1" dirty="0">
                <a:latin typeface="Comic Sans MS" pitchFamily="66" charset="0"/>
              </a:endParaRPr>
            </a:p>
          </p:txBody>
        </p:sp>
      </p:grpSp>
      <p:cxnSp>
        <p:nvCxnSpPr>
          <p:cNvPr id="6" name="Straight Connector 5"/>
          <p:cNvCxnSpPr/>
          <p:nvPr/>
        </p:nvCxnSpPr>
        <p:spPr>
          <a:xfrm flipH="1">
            <a:off x="4564743" y="0"/>
            <a:ext cx="14514" cy="6858000"/>
          </a:xfrm>
          <a:prstGeom prst="line">
            <a:avLst/>
          </a:prstGeom>
          <a:ln w="3175">
            <a:solidFill>
              <a:schemeClr val="bg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3542" y="3421743"/>
            <a:ext cx="9144001" cy="14514"/>
          </a:xfrm>
          <a:prstGeom prst="line">
            <a:avLst/>
          </a:prstGeom>
          <a:ln w="3175">
            <a:solidFill>
              <a:schemeClr val="bg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 l="34747" t="35242" r="33607" b="40170"/>
          <a:stretch>
            <a:fillRect/>
          </a:stretch>
        </p:blipFill>
        <p:spPr bwMode="auto">
          <a:xfrm>
            <a:off x="4918858" y="338182"/>
            <a:ext cx="4312226" cy="293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426860" y="1259108"/>
            <a:ext cx="457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Risk</a:t>
            </a:r>
            <a:endParaRPr lang="en-US" sz="9600" b="1" dirty="0">
              <a:latin typeface="Comic Sans MS" pitchFamily="66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-159654" y="3509556"/>
            <a:ext cx="4572000" cy="2938420"/>
            <a:chOff x="0" y="287384"/>
            <a:chExt cx="4572000" cy="2938420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3"/>
            <p:cNvSpPr txBox="1">
              <a:spLocks noChangeArrowheads="1"/>
            </p:cNvSpPr>
            <p:nvPr/>
          </p:nvSpPr>
          <p:spPr bwMode="auto">
            <a:xfrm>
              <a:off x="0" y="1193796"/>
              <a:ext cx="4572000" cy="144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800" b="1" dirty="0" smtClean="0">
                  <a:latin typeface="Comic Sans MS" pitchFamily="66" charset="0"/>
                </a:rPr>
                <a:t>Growth</a:t>
              </a:r>
              <a:endParaRPr lang="en-US" sz="8800" b="1" dirty="0">
                <a:latin typeface="Comic Sans MS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659084" y="3524066"/>
            <a:ext cx="4572000" cy="2938420"/>
            <a:chOff x="0" y="287384"/>
            <a:chExt cx="4572000" cy="2938420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0" y="1121226"/>
              <a:ext cx="4572000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000" b="1" dirty="0" smtClean="0">
                  <a:latin typeface="Comic Sans MS" pitchFamily="66" charset="0"/>
                </a:rPr>
                <a:t>Finances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-29029" y="418010"/>
            <a:ext cx="4659085" cy="2938420"/>
            <a:chOff x="-1" y="287384"/>
            <a:chExt cx="4659085" cy="293842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5" name="Text Box 3"/>
            <p:cNvSpPr txBox="1">
              <a:spLocks noChangeArrowheads="1"/>
            </p:cNvSpPr>
            <p:nvPr/>
          </p:nvSpPr>
          <p:spPr bwMode="auto">
            <a:xfrm>
              <a:off x="-1" y="366498"/>
              <a:ext cx="4659085" cy="2462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800" b="1" dirty="0" smtClean="0">
                  <a:latin typeface="Comic Sans MS" pitchFamily="66" charset="0"/>
                </a:rPr>
                <a:t>R&amp;D</a:t>
              </a:r>
            </a:p>
            <a:p>
              <a:pPr algn="ctr"/>
              <a:r>
                <a:rPr lang="en-US" sz="6600" b="1" dirty="0">
                  <a:latin typeface="Comic Sans MS" pitchFamily="66" charset="0"/>
                </a:rPr>
                <a:t>T</a:t>
              </a:r>
              <a:r>
                <a:rPr lang="en-US" sz="6600" b="1" dirty="0" smtClean="0">
                  <a:latin typeface="Comic Sans MS" pitchFamily="66" charset="0"/>
                </a:rPr>
                <a:t>echnology</a:t>
              </a:r>
              <a:endParaRPr lang="en-US" sz="7200" b="1" dirty="0">
                <a:latin typeface="Comic Sans MS" pitchFamily="66" charset="0"/>
              </a:endParaRPr>
            </a:p>
          </p:txBody>
        </p:sp>
      </p:grpSp>
      <p:cxnSp>
        <p:nvCxnSpPr>
          <p:cNvPr id="6" name="Straight Connector 5"/>
          <p:cNvCxnSpPr/>
          <p:nvPr/>
        </p:nvCxnSpPr>
        <p:spPr>
          <a:xfrm flipH="1">
            <a:off x="4564743" y="0"/>
            <a:ext cx="14514" cy="6858000"/>
          </a:xfrm>
          <a:prstGeom prst="line">
            <a:avLst/>
          </a:prstGeom>
          <a:ln w="3175">
            <a:solidFill>
              <a:schemeClr val="bg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3542" y="3421743"/>
            <a:ext cx="9144001" cy="14514"/>
          </a:xfrm>
          <a:prstGeom prst="line">
            <a:avLst/>
          </a:prstGeom>
          <a:ln w="3175">
            <a:solidFill>
              <a:schemeClr val="bg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 l="34747" t="35242" r="33607" b="40170"/>
          <a:stretch>
            <a:fillRect/>
          </a:stretch>
        </p:blipFill>
        <p:spPr bwMode="auto">
          <a:xfrm>
            <a:off x="4918858" y="396238"/>
            <a:ext cx="4312226" cy="293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426860" y="1026884"/>
            <a:ext cx="4572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8800" b="1" dirty="0" smtClean="0">
                <a:latin typeface="Comic Sans MS" pitchFamily="66" charset="0"/>
              </a:rPr>
              <a:t>People</a:t>
            </a:r>
            <a:endParaRPr lang="en-US" sz="8800" b="1" dirty="0">
              <a:latin typeface="Comic Sans MS" pitchFamily="66" charset="0"/>
            </a:endParaRPr>
          </a:p>
        </p:txBody>
      </p:sp>
      <p:grpSp>
        <p:nvGrpSpPr>
          <p:cNvPr id="3" name="Group 13"/>
          <p:cNvGrpSpPr/>
          <p:nvPr/>
        </p:nvGrpSpPr>
        <p:grpSpPr>
          <a:xfrm>
            <a:off x="-29028" y="3553098"/>
            <a:ext cx="4572000" cy="3083077"/>
            <a:chOff x="0" y="287384"/>
            <a:chExt cx="4572000" cy="3083077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3"/>
            <p:cNvSpPr txBox="1">
              <a:spLocks noChangeArrowheads="1"/>
            </p:cNvSpPr>
            <p:nvPr/>
          </p:nvSpPr>
          <p:spPr bwMode="auto">
            <a:xfrm>
              <a:off x="0" y="569694"/>
              <a:ext cx="4572000" cy="2800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800" b="1" dirty="0" smtClean="0">
                  <a:latin typeface="Comic Sans MS" pitchFamily="66" charset="0"/>
                </a:rPr>
                <a:t>Service</a:t>
              </a:r>
            </a:p>
            <a:p>
              <a:pPr algn="ctr"/>
              <a:r>
                <a:rPr lang="en-US" sz="8800" b="1" dirty="0" smtClean="0">
                  <a:latin typeface="Comic Sans MS" pitchFamily="66" charset="0"/>
                </a:rPr>
                <a:t>Delivery</a:t>
              </a:r>
              <a:endParaRPr lang="en-US" sz="8800" b="1" dirty="0">
                <a:latin typeface="Comic Sans MS" pitchFamily="66" charset="0"/>
              </a:endParaRPr>
            </a:p>
          </p:txBody>
        </p:sp>
      </p:grpSp>
      <p:grpSp>
        <p:nvGrpSpPr>
          <p:cNvPr id="4" name="Group 16"/>
          <p:cNvGrpSpPr/>
          <p:nvPr/>
        </p:nvGrpSpPr>
        <p:grpSpPr>
          <a:xfrm>
            <a:off x="4412343" y="3567608"/>
            <a:ext cx="4818741" cy="2938420"/>
            <a:chOff x="-246741" y="287384"/>
            <a:chExt cx="4818741" cy="2938420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bright="20000"/>
            </a:blip>
            <a:srcRect l="34747" t="35242" r="33607" b="40170"/>
            <a:stretch>
              <a:fillRect/>
            </a:stretch>
          </p:blipFill>
          <p:spPr bwMode="auto">
            <a:xfrm>
              <a:off x="259774" y="287384"/>
              <a:ext cx="4312226" cy="2938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-246741" y="1121226"/>
              <a:ext cx="4818741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7200" b="1" dirty="0" smtClean="0">
                  <a:latin typeface="Comic Sans MS" pitchFamily="66" charset="0"/>
                </a:rPr>
                <a:t>Marketing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4144</TotalTime>
  <Words>11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Kennedy</dc:creator>
  <cp:lastModifiedBy>Kennedy</cp:lastModifiedBy>
  <cp:revision>19</cp:revision>
  <dcterms:modified xsi:type="dcterms:W3CDTF">2013-04-11T10:01:59Z</dcterms:modified>
</cp:coreProperties>
</file>